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46"/>
  </p:notesMasterIdLst>
  <p:handoutMasterIdLst>
    <p:handoutMasterId r:id="rId47"/>
  </p:handoutMasterIdLst>
  <p:sldIdLst>
    <p:sldId id="312" r:id="rId5"/>
    <p:sldId id="304" r:id="rId6"/>
    <p:sldId id="313" r:id="rId7"/>
    <p:sldId id="316" r:id="rId8"/>
    <p:sldId id="317" r:id="rId9"/>
    <p:sldId id="318" r:id="rId10"/>
    <p:sldId id="319" r:id="rId11"/>
    <p:sldId id="324" r:id="rId12"/>
    <p:sldId id="323" r:id="rId13"/>
    <p:sldId id="325" r:id="rId14"/>
    <p:sldId id="326" r:id="rId15"/>
    <p:sldId id="320" r:id="rId16"/>
    <p:sldId id="322" r:id="rId17"/>
    <p:sldId id="351" r:id="rId18"/>
    <p:sldId id="327" r:id="rId19"/>
    <p:sldId id="353" r:id="rId20"/>
    <p:sldId id="328" r:id="rId21"/>
    <p:sldId id="352" r:id="rId22"/>
    <p:sldId id="329" r:id="rId23"/>
    <p:sldId id="330" r:id="rId24"/>
    <p:sldId id="331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8" r:id="rId42"/>
    <p:sldId id="349" r:id="rId43"/>
    <p:sldId id="354" r:id="rId44"/>
    <p:sldId id="350" r:id="rId45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AF6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DA64E0-5C27-4FAE-A03B-99F8B48E59F4}" v="1" dt="2024-05-05T12:12:28.707"/>
    <p1510:client id="{F1DA14FE-7179-4F16-86EA-FB58B9847ABB}" v="47" dt="2024-05-05T12:11:39.773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388" autoAdjust="0"/>
  </p:normalViewPr>
  <p:slideViewPr>
    <p:cSldViewPr snapToGrid="0" snapToObjects="1">
      <p:cViewPr varScale="1">
        <p:scale>
          <a:sx n="87" d="100"/>
          <a:sy n="87" d="100"/>
        </p:scale>
        <p:origin x="480" y="77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eraj surjaye" userId="a29c503a69f3050a" providerId="Windows Live" clId="Web-{F1DA14FE-7179-4F16-86EA-FB58B9847ABB}"/>
    <pc:docChg chg="addSld modSld">
      <pc:chgData name="Neeraj surjaye" userId="a29c503a69f3050a" providerId="Windows Live" clId="Web-{F1DA14FE-7179-4F16-86EA-FB58B9847ABB}" dt="2024-05-05T12:11:39.773" v="46"/>
      <pc:docMkLst>
        <pc:docMk/>
      </pc:docMkLst>
      <pc:sldChg chg="modTransition">
        <pc:chgData name="Neeraj surjaye" userId="a29c503a69f3050a" providerId="Windows Live" clId="Web-{F1DA14FE-7179-4F16-86EA-FB58B9847ABB}" dt="2024-05-05T12:09:55.207" v="0"/>
        <pc:sldMkLst>
          <pc:docMk/>
          <pc:sldMk cId="1776253412" sldId="327"/>
        </pc:sldMkLst>
      </pc:sldChg>
      <pc:sldChg chg="modTransition">
        <pc:chgData name="Neeraj surjaye" userId="a29c503a69f3050a" providerId="Windows Live" clId="Web-{F1DA14FE-7179-4F16-86EA-FB58B9847ABB}" dt="2024-05-05T12:09:58.286" v="1"/>
        <pc:sldMkLst>
          <pc:docMk/>
          <pc:sldMk cId="1054976754" sldId="328"/>
        </pc:sldMkLst>
      </pc:sldChg>
      <pc:sldChg chg="addSp delSp modSp add replId">
        <pc:chgData name="Neeraj surjaye" userId="a29c503a69f3050a" providerId="Windows Live" clId="Web-{F1DA14FE-7179-4F16-86EA-FB58B9847ABB}" dt="2024-05-05T12:11:39.773" v="46"/>
        <pc:sldMkLst>
          <pc:docMk/>
          <pc:sldMk cId="1032816754" sldId="351"/>
        </pc:sldMkLst>
        <pc:spChg chg="add del mod">
          <ac:chgData name="Neeraj surjaye" userId="a29c503a69f3050a" providerId="Windows Live" clId="Web-{F1DA14FE-7179-4F16-86EA-FB58B9847ABB}" dt="2024-05-05T12:11:39.773" v="46"/>
          <ac:spMkLst>
            <pc:docMk/>
            <pc:sldMk cId="1032816754" sldId="351"/>
            <ac:spMk id="10" creationId="{401A636B-75AC-E9C5-5463-3ACBFDED7AD1}"/>
          </ac:spMkLst>
        </pc:spChg>
        <pc:spChg chg="add del mod">
          <ac:chgData name="Neeraj surjaye" userId="a29c503a69f3050a" providerId="Windows Live" clId="Web-{F1DA14FE-7179-4F16-86EA-FB58B9847ABB}" dt="2024-05-05T12:11:39.773" v="45"/>
          <ac:spMkLst>
            <pc:docMk/>
            <pc:sldMk cId="1032816754" sldId="351"/>
            <ac:spMk id="13" creationId="{FE7242E7-D649-653F-2418-09D414797163}"/>
          </ac:spMkLst>
        </pc:spChg>
        <pc:spChg chg="mod">
          <ac:chgData name="Neeraj surjaye" userId="a29c503a69f3050a" providerId="Windows Live" clId="Web-{F1DA14FE-7179-4F16-86EA-FB58B9847ABB}" dt="2024-05-05T12:10:38.365" v="5" actId="1076"/>
          <ac:spMkLst>
            <pc:docMk/>
            <pc:sldMk cId="1032816754" sldId="351"/>
            <ac:spMk id="32" creationId="{6DAFCFCA-F9A3-9C81-2526-DD27C5866AF2}"/>
          </ac:spMkLst>
        </pc:spChg>
        <pc:spChg chg="add del mod">
          <ac:chgData name="Neeraj surjaye" userId="a29c503a69f3050a" providerId="Windows Live" clId="Web-{F1DA14FE-7179-4F16-86EA-FB58B9847ABB}" dt="2024-05-05T12:11:39.773" v="41"/>
          <ac:spMkLst>
            <pc:docMk/>
            <pc:sldMk cId="1032816754" sldId="351"/>
            <ac:spMk id="51" creationId="{3F548ECD-B33D-F8A7-1DF7-8C815BE5A1D8}"/>
          </ac:spMkLst>
        </pc:spChg>
        <pc:spChg chg="add del mod">
          <ac:chgData name="Neeraj surjaye" userId="a29c503a69f3050a" providerId="Windows Live" clId="Web-{F1DA14FE-7179-4F16-86EA-FB58B9847ABB}" dt="2024-05-05T12:11:39.773" v="40"/>
          <ac:spMkLst>
            <pc:docMk/>
            <pc:sldMk cId="1032816754" sldId="351"/>
            <ac:spMk id="53" creationId="{A16887F6-4357-456F-96CE-1AD1017FA50D}"/>
          </ac:spMkLst>
        </pc:spChg>
        <pc:spChg chg="add del mod">
          <ac:chgData name="Neeraj surjaye" userId="a29c503a69f3050a" providerId="Windows Live" clId="Web-{F1DA14FE-7179-4F16-86EA-FB58B9847ABB}" dt="2024-05-05T12:11:39.773" v="39"/>
          <ac:spMkLst>
            <pc:docMk/>
            <pc:sldMk cId="1032816754" sldId="351"/>
            <ac:spMk id="55" creationId="{23A8EBD2-3FB1-F761-5639-AA2909DD25F6}"/>
          </ac:spMkLst>
        </pc:spChg>
        <pc:spChg chg="add del mod">
          <ac:chgData name="Neeraj surjaye" userId="a29c503a69f3050a" providerId="Windows Live" clId="Web-{F1DA14FE-7179-4F16-86EA-FB58B9847ABB}" dt="2024-05-05T12:11:39.773" v="38"/>
          <ac:spMkLst>
            <pc:docMk/>
            <pc:sldMk cId="1032816754" sldId="351"/>
            <ac:spMk id="57" creationId="{C662DAD7-A1DD-3EBD-386B-66D6C9A90028}"/>
          </ac:spMkLst>
        </pc:spChg>
        <pc:grpChg chg="add mod">
          <ac:chgData name="Neeraj surjaye" userId="a29c503a69f3050a" providerId="Windows Live" clId="Web-{F1DA14FE-7179-4F16-86EA-FB58B9847ABB}" dt="2024-05-05T12:11:06.788" v="10" actId="1076"/>
          <ac:grpSpMkLst>
            <pc:docMk/>
            <pc:sldMk cId="1032816754" sldId="351"/>
            <ac:grpSpMk id="4" creationId="{341CA669-7BB7-9C06-73AA-4D111F4D2567}"/>
          </ac:grpSpMkLst>
        </pc:grpChg>
        <pc:grpChg chg="add del mod">
          <ac:chgData name="Neeraj surjaye" userId="a29c503a69f3050a" providerId="Windows Live" clId="Web-{F1DA14FE-7179-4F16-86EA-FB58B9847ABB}" dt="2024-05-05T12:11:39.773" v="44"/>
          <ac:grpSpMkLst>
            <pc:docMk/>
            <pc:sldMk cId="1032816754" sldId="351"/>
            <ac:grpSpMk id="45" creationId="{3AF8F635-EE47-3096-4160-B0656E145E2E}"/>
          </ac:grpSpMkLst>
        </pc:grpChg>
        <pc:picChg chg="mod">
          <ac:chgData name="Neeraj surjaye" userId="a29c503a69f3050a" providerId="Windows Live" clId="Web-{F1DA14FE-7179-4F16-86EA-FB58B9847ABB}" dt="2024-05-05T12:10:34.287" v="4" actId="1076"/>
          <ac:picMkLst>
            <pc:docMk/>
            <pc:sldMk cId="1032816754" sldId="351"/>
            <ac:picMk id="23" creationId="{CCD1BD3C-9F2A-BBB2-DE43-6414FBCAC98E}"/>
          </ac:picMkLst>
        </pc:picChg>
        <pc:cxnChg chg="add del mod">
          <ac:chgData name="Neeraj surjaye" userId="a29c503a69f3050a" providerId="Windows Live" clId="Web-{F1DA14FE-7179-4F16-86EA-FB58B9847ABB}" dt="2024-05-05T12:11:39.773" v="43"/>
          <ac:cxnSpMkLst>
            <pc:docMk/>
            <pc:sldMk cId="1032816754" sldId="351"/>
            <ac:cxnSpMk id="47" creationId="{212AC535-05E5-9D91-4439-A8D94DCD6A17}"/>
          </ac:cxnSpMkLst>
        </pc:cxnChg>
        <pc:cxnChg chg="add del mod">
          <ac:chgData name="Neeraj surjaye" userId="a29c503a69f3050a" providerId="Windows Live" clId="Web-{F1DA14FE-7179-4F16-86EA-FB58B9847ABB}" dt="2024-05-05T12:11:39.773" v="42"/>
          <ac:cxnSpMkLst>
            <pc:docMk/>
            <pc:sldMk cId="1032816754" sldId="351"/>
            <ac:cxnSpMk id="49" creationId="{F2556B0E-301A-A1E7-501B-FD968673FD3A}"/>
          </ac:cxnSpMkLst>
        </pc:cxnChg>
      </pc:sldChg>
    </pc:docChg>
  </pc:docChgLst>
  <pc:docChgLst>
    <pc:chgData name="Neeraj surjaye" userId="a29c503a69f3050a" providerId="LiveId" clId="{22E5404D-486C-4C51-9748-AEF2F2202061}"/>
    <pc:docChg chg="undo custSel addSld delSld modSld sldOrd modMainMaster">
      <pc:chgData name="Neeraj surjaye" userId="a29c503a69f3050a" providerId="LiveId" clId="{22E5404D-486C-4C51-9748-AEF2F2202061}" dt="2024-05-05T13:36:07.784" v="1809"/>
      <pc:docMkLst>
        <pc:docMk/>
      </pc:docMkLst>
      <pc:sldChg chg="modSp mod modTransition">
        <pc:chgData name="Neeraj surjaye" userId="a29c503a69f3050a" providerId="LiveId" clId="{22E5404D-486C-4C51-9748-AEF2F2202061}" dt="2024-05-05T12:14:28.770" v="1731"/>
        <pc:sldMkLst>
          <pc:docMk/>
          <pc:sldMk cId="3913219759" sldId="304"/>
        </pc:sldMkLst>
        <pc:spChg chg="mod">
          <ac:chgData name="Neeraj surjaye" userId="a29c503a69f3050a" providerId="LiveId" clId="{22E5404D-486C-4C51-9748-AEF2F2202061}" dt="2024-05-05T12:08:32.602" v="1721" actId="20577"/>
          <ac:spMkLst>
            <pc:docMk/>
            <pc:sldMk cId="3913219759" sldId="304"/>
            <ac:spMk id="3" creationId="{D4D22962-3C7F-E480-5C35-7F4860A098E1}"/>
          </ac:spMkLst>
        </pc:spChg>
      </pc:sldChg>
      <pc:sldChg chg="addSp modSp mod modTransition">
        <pc:chgData name="Neeraj surjaye" userId="a29c503a69f3050a" providerId="LiveId" clId="{22E5404D-486C-4C51-9748-AEF2F2202061}" dt="2024-05-05T12:21:45.612" v="1799" actId="313"/>
        <pc:sldMkLst>
          <pc:docMk/>
          <pc:sldMk cId="2202437675" sldId="312"/>
        </pc:sldMkLst>
        <pc:spChg chg="mod">
          <ac:chgData name="Neeraj surjaye" userId="a29c503a69f3050a" providerId="LiveId" clId="{22E5404D-486C-4C51-9748-AEF2F2202061}" dt="2024-05-05T12:21:45.612" v="1799" actId="313"/>
          <ac:spMkLst>
            <pc:docMk/>
            <pc:sldMk cId="2202437675" sldId="312"/>
            <ac:spMk id="2" creationId="{4207FF65-A536-F639-8591-ED024C223308}"/>
          </ac:spMkLst>
        </pc:spChg>
        <pc:spChg chg="add mod">
          <ac:chgData name="Neeraj surjaye" userId="a29c503a69f3050a" providerId="LiveId" clId="{22E5404D-486C-4C51-9748-AEF2F2202061}" dt="2024-05-05T12:20:22.554" v="1788" actId="14100"/>
          <ac:spMkLst>
            <pc:docMk/>
            <pc:sldMk cId="2202437675" sldId="312"/>
            <ac:spMk id="3" creationId="{5F1CC39B-F559-F381-C1C4-F2227D657391}"/>
          </ac:spMkLst>
        </pc:spChg>
      </pc:sldChg>
      <pc:sldChg chg="modTransition">
        <pc:chgData name="Neeraj surjaye" userId="a29c503a69f3050a" providerId="LiveId" clId="{22E5404D-486C-4C51-9748-AEF2F2202061}" dt="2024-05-05T12:14:28.770" v="1731"/>
        <pc:sldMkLst>
          <pc:docMk/>
          <pc:sldMk cId="1601565623" sldId="313"/>
        </pc:sldMkLst>
      </pc:sldChg>
      <pc:sldChg chg="addSp modSp mod modTransition">
        <pc:chgData name="Neeraj surjaye" userId="a29c503a69f3050a" providerId="LiveId" clId="{22E5404D-486C-4C51-9748-AEF2F2202061}" dt="2024-05-05T13:36:07.784" v="1809"/>
        <pc:sldMkLst>
          <pc:docMk/>
          <pc:sldMk cId="1613433252" sldId="316"/>
        </pc:sldMkLst>
        <pc:picChg chg="add mod">
          <ac:chgData name="Neeraj surjaye" userId="a29c503a69f3050a" providerId="LiveId" clId="{22E5404D-486C-4C51-9748-AEF2F2202061}" dt="2024-05-05T08:07:44.263" v="47" actId="1076"/>
          <ac:picMkLst>
            <pc:docMk/>
            <pc:sldMk cId="1613433252" sldId="316"/>
            <ac:picMk id="16" creationId="{01AAA740-C197-CADB-F7ED-27FFC77BC58B}"/>
          </ac:picMkLst>
        </pc:picChg>
        <pc:picChg chg="add mod">
          <ac:chgData name="Neeraj surjaye" userId="a29c503a69f3050a" providerId="LiveId" clId="{22E5404D-486C-4C51-9748-AEF2F2202061}" dt="2024-05-05T08:11:13.781" v="69" actId="14100"/>
          <ac:picMkLst>
            <pc:docMk/>
            <pc:sldMk cId="1613433252" sldId="316"/>
            <ac:picMk id="18" creationId="{F87E2F30-035D-C7A7-8939-514250BC8B51}"/>
          </ac:picMkLst>
        </pc:picChg>
        <pc:inkChg chg="add">
          <ac:chgData name="Neeraj surjaye" userId="a29c503a69f3050a" providerId="LiveId" clId="{22E5404D-486C-4C51-9748-AEF2F2202061}" dt="2024-05-05T13:36:07.784" v="1809"/>
          <ac:inkMkLst>
            <pc:docMk/>
            <pc:sldMk cId="1613433252" sldId="316"/>
            <ac:inkMk id="5" creationId="{8EB26DEA-DC0D-A9B4-542C-38CB8356F45A}"/>
          </ac:inkMkLst>
        </pc:inkChg>
      </pc:sldChg>
      <pc:sldChg chg="addSp delSp modSp mod modTransition">
        <pc:chgData name="Neeraj surjaye" userId="a29c503a69f3050a" providerId="LiveId" clId="{22E5404D-486C-4C51-9748-AEF2F2202061}" dt="2024-05-05T12:14:28.770" v="1731"/>
        <pc:sldMkLst>
          <pc:docMk/>
          <pc:sldMk cId="3614777589" sldId="317"/>
        </pc:sldMkLst>
        <pc:spChg chg="mod">
          <ac:chgData name="Neeraj surjaye" userId="a29c503a69f3050a" providerId="LiveId" clId="{22E5404D-486C-4C51-9748-AEF2F2202061}" dt="2024-05-05T07:59:56.488" v="5" actId="14100"/>
          <ac:spMkLst>
            <pc:docMk/>
            <pc:sldMk cId="3614777589" sldId="317"/>
            <ac:spMk id="3" creationId="{62A792C1-1874-2C85-EACE-AB3D0E5BF15A}"/>
          </ac:spMkLst>
        </pc:spChg>
        <pc:spChg chg="add mod">
          <ac:chgData name="Neeraj surjaye" userId="a29c503a69f3050a" providerId="LiveId" clId="{22E5404D-486C-4C51-9748-AEF2F2202061}" dt="2024-05-05T08:00:12.577" v="23" actId="313"/>
          <ac:spMkLst>
            <pc:docMk/>
            <pc:sldMk cId="3614777589" sldId="317"/>
            <ac:spMk id="9" creationId="{90E210CE-9F34-F5AA-DB05-299DC901AFAB}"/>
          </ac:spMkLst>
        </pc:spChg>
        <pc:spChg chg="add mod">
          <ac:chgData name="Neeraj surjaye" userId="a29c503a69f3050a" providerId="LiveId" clId="{22E5404D-486C-4C51-9748-AEF2F2202061}" dt="2024-05-05T08:04:29.946" v="41" actId="20577"/>
          <ac:spMkLst>
            <pc:docMk/>
            <pc:sldMk cId="3614777589" sldId="317"/>
            <ac:spMk id="16" creationId="{14A95441-7575-5A9E-0BA7-5CE5400F1D40}"/>
          </ac:spMkLst>
        </pc:spChg>
        <pc:spChg chg="add mod">
          <ac:chgData name="Neeraj surjaye" userId="a29c503a69f3050a" providerId="LiveId" clId="{22E5404D-486C-4C51-9748-AEF2F2202061}" dt="2024-05-05T08:08:25.721" v="61" actId="20577"/>
          <ac:spMkLst>
            <pc:docMk/>
            <pc:sldMk cId="3614777589" sldId="317"/>
            <ac:spMk id="19" creationId="{7907BCB6-80FD-1F49-2C4E-6FC63C3DDB4D}"/>
          </ac:spMkLst>
        </pc:spChg>
        <pc:picChg chg="add del">
          <ac:chgData name="Neeraj surjaye" userId="a29c503a69f3050a" providerId="LiveId" clId="{22E5404D-486C-4C51-9748-AEF2F2202061}" dt="2024-05-05T07:59:37.819" v="1" actId="22"/>
          <ac:picMkLst>
            <pc:docMk/>
            <pc:sldMk cId="3614777589" sldId="317"/>
            <ac:picMk id="6" creationId="{C8AAD5D2-0BC3-C7F9-43E8-D4A4AEB1FB64}"/>
          </ac:picMkLst>
        </pc:picChg>
        <pc:picChg chg="add mod">
          <ac:chgData name="Neeraj surjaye" userId="a29c503a69f3050a" providerId="LiveId" clId="{22E5404D-486C-4C51-9748-AEF2F2202061}" dt="2024-05-05T07:59:51.298" v="4" actId="1076"/>
          <ac:picMkLst>
            <pc:docMk/>
            <pc:sldMk cId="3614777589" sldId="317"/>
            <ac:picMk id="8" creationId="{598155D7-1958-8156-1D98-19496BB82569}"/>
          </ac:picMkLst>
        </pc:picChg>
        <pc:picChg chg="add mod">
          <ac:chgData name="Neeraj surjaye" userId="a29c503a69f3050a" providerId="LiveId" clId="{22E5404D-486C-4C51-9748-AEF2F2202061}" dt="2024-05-05T08:01:03.661" v="27" actId="14100"/>
          <ac:picMkLst>
            <pc:docMk/>
            <pc:sldMk cId="3614777589" sldId="317"/>
            <ac:picMk id="13" creationId="{6B2C1604-B315-1FE9-FD5D-36F6C132778C}"/>
          </ac:picMkLst>
        </pc:picChg>
        <pc:picChg chg="add mod">
          <ac:chgData name="Neeraj surjaye" userId="a29c503a69f3050a" providerId="LiveId" clId="{22E5404D-486C-4C51-9748-AEF2F2202061}" dt="2024-05-05T08:04:35.557" v="43" actId="14100"/>
          <ac:picMkLst>
            <pc:docMk/>
            <pc:sldMk cId="3614777589" sldId="317"/>
            <ac:picMk id="15" creationId="{7495EF2E-851D-2EDB-4B88-2A0DD157FB8B}"/>
          </ac:picMkLst>
        </pc:picChg>
        <pc:picChg chg="add mod">
          <ac:chgData name="Neeraj surjaye" userId="a29c503a69f3050a" providerId="LiveId" clId="{22E5404D-486C-4C51-9748-AEF2F2202061}" dt="2024-05-05T08:05:11.682" v="45" actId="1076"/>
          <ac:picMkLst>
            <pc:docMk/>
            <pc:sldMk cId="3614777589" sldId="317"/>
            <ac:picMk id="18" creationId="{CE415224-6FED-E069-9153-D3BF4DDCE047}"/>
          </ac:picMkLst>
        </pc:picChg>
        <pc:picChg chg="add mod">
          <ac:chgData name="Neeraj surjaye" userId="a29c503a69f3050a" providerId="LiveId" clId="{22E5404D-486C-4C51-9748-AEF2F2202061}" dt="2024-05-05T08:09:02.907" v="64" actId="1076"/>
          <ac:picMkLst>
            <pc:docMk/>
            <pc:sldMk cId="3614777589" sldId="317"/>
            <ac:picMk id="21" creationId="{E441C2F2-84CB-5950-6322-76253F301BA5}"/>
          </ac:picMkLst>
        </pc:picChg>
        <pc:picChg chg="add mod">
          <ac:chgData name="Neeraj surjaye" userId="a29c503a69f3050a" providerId="LiveId" clId="{22E5404D-486C-4C51-9748-AEF2F2202061}" dt="2024-05-05T08:09:11.149" v="66" actId="1076"/>
          <ac:picMkLst>
            <pc:docMk/>
            <pc:sldMk cId="3614777589" sldId="317"/>
            <ac:picMk id="23" creationId="{73ACD57D-9325-33E4-6AFD-9A612FB76928}"/>
          </ac:picMkLst>
        </pc:picChg>
      </pc:sldChg>
      <pc:sldChg chg="addSp delSp modSp add mod ord modTransition">
        <pc:chgData name="Neeraj surjaye" userId="a29c503a69f3050a" providerId="LiveId" clId="{22E5404D-486C-4C51-9748-AEF2F2202061}" dt="2024-05-05T12:17:42.562" v="1753" actId="478"/>
        <pc:sldMkLst>
          <pc:docMk/>
          <pc:sldMk cId="431369183" sldId="318"/>
        </pc:sldMkLst>
        <pc:spChg chg="mod">
          <ac:chgData name="Neeraj surjaye" userId="a29c503a69f3050a" providerId="LiveId" clId="{22E5404D-486C-4C51-9748-AEF2F2202061}" dt="2024-05-05T08:39:36.109" v="654" actId="313"/>
          <ac:spMkLst>
            <pc:docMk/>
            <pc:sldMk cId="431369183" sldId="318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42.562" v="1753" actId="478"/>
          <ac:spMkLst>
            <pc:docMk/>
            <pc:sldMk cId="431369183" sldId="318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42.562" v="1753" actId="478"/>
          <ac:spMkLst>
            <pc:docMk/>
            <pc:sldMk cId="431369183" sldId="318"/>
            <ac:spMk id="5" creationId="{7DBA9BD3-44F1-00A4-6A38-FD169279FD13}"/>
          </ac:spMkLst>
        </pc:spChg>
      </pc:sldChg>
      <pc:sldChg chg="addSp delSp modSp new mod modTransition">
        <pc:chgData name="Neeraj surjaye" userId="a29c503a69f3050a" providerId="LiveId" clId="{22E5404D-486C-4C51-9748-AEF2F2202061}" dt="2024-05-05T12:14:28.770" v="1731"/>
        <pc:sldMkLst>
          <pc:docMk/>
          <pc:sldMk cId="533638894" sldId="319"/>
        </pc:sldMkLst>
        <pc:spChg chg="mod">
          <ac:chgData name="Neeraj surjaye" userId="a29c503a69f3050a" providerId="LiveId" clId="{22E5404D-486C-4C51-9748-AEF2F2202061}" dt="2024-05-05T08:14:54.976" v="119" actId="20577"/>
          <ac:spMkLst>
            <pc:docMk/>
            <pc:sldMk cId="533638894" sldId="319"/>
            <ac:spMk id="2" creationId="{DAC0DF08-BAD1-A3A4-3ECA-E9BDD4ED6C16}"/>
          </ac:spMkLst>
        </pc:spChg>
        <pc:spChg chg="add del">
          <ac:chgData name="Neeraj surjaye" userId="a29c503a69f3050a" providerId="LiveId" clId="{22E5404D-486C-4C51-9748-AEF2F2202061}" dt="2024-05-05T08:16:22.674" v="122" actId="1032"/>
          <ac:spMkLst>
            <pc:docMk/>
            <pc:sldMk cId="533638894" sldId="319"/>
            <ac:spMk id="3" creationId="{D8C400E1-40E4-AE86-5BAA-0A1A34181AFA}"/>
          </ac:spMkLst>
        </pc:spChg>
        <pc:graphicFrameChg chg="add del modGraphic">
          <ac:chgData name="Neeraj surjaye" userId="a29c503a69f3050a" providerId="LiveId" clId="{22E5404D-486C-4C51-9748-AEF2F2202061}" dt="2024-05-05T08:15:59.745" v="121" actId="1032"/>
          <ac:graphicFrameMkLst>
            <pc:docMk/>
            <pc:sldMk cId="533638894" sldId="319"/>
            <ac:graphicFrameMk id="5" creationId="{BB02E2F9-75BC-EBEE-D469-B65EA2E8E600}"/>
          </ac:graphicFrameMkLst>
        </pc:graphicFrameChg>
        <pc:graphicFrameChg chg="add mod modGraphic">
          <ac:chgData name="Neeraj surjaye" userId="a29c503a69f3050a" providerId="LiveId" clId="{22E5404D-486C-4C51-9748-AEF2F2202061}" dt="2024-05-05T08:19:32.650" v="329" actId="12100"/>
          <ac:graphicFrameMkLst>
            <pc:docMk/>
            <pc:sldMk cId="533638894" sldId="319"/>
            <ac:graphicFrameMk id="10" creationId="{E70B2BC8-4091-D5A7-F5D3-B2A4CA8E9359}"/>
          </ac:graphicFrameMkLst>
        </pc:graphicFrameChg>
      </pc:sldChg>
      <pc:sldChg chg="add del">
        <pc:chgData name="Neeraj surjaye" userId="a29c503a69f3050a" providerId="LiveId" clId="{22E5404D-486C-4C51-9748-AEF2F2202061}" dt="2024-05-05T08:14:35.830" v="102"/>
        <pc:sldMkLst>
          <pc:docMk/>
          <pc:sldMk cId="3807440096" sldId="319"/>
        </pc:sldMkLst>
      </pc:sldChg>
      <pc:sldChg chg="addSp delSp modSp add mod ord modTransition">
        <pc:chgData name="Neeraj surjaye" userId="a29c503a69f3050a" providerId="LiveId" clId="{22E5404D-486C-4C51-9748-AEF2F2202061}" dt="2024-05-05T12:17:35.552" v="1750" actId="478"/>
        <pc:sldMkLst>
          <pc:docMk/>
          <pc:sldMk cId="1660056753" sldId="320"/>
        </pc:sldMkLst>
        <pc:spChg chg="mod">
          <ac:chgData name="Neeraj surjaye" userId="a29c503a69f3050a" providerId="LiveId" clId="{22E5404D-486C-4C51-9748-AEF2F2202061}" dt="2024-05-05T08:19:47.956" v="348" actId="20577"/>
          <ac:spMkLst>
            <pc:docMk/>
            <pc:sldMk cId="1660056753" sldId="320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35.552" v="1750" actId="478"/>
          <ac:spMkLst>
            <pc:docMk/>
            <pc:sldMk cId="1660056753" sldId="320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35.552" v="1750" actId="478"/>
          <ac:spMkLst>
            <pc:docMk/>
            <pc:sldMk cId="1660056753" sldId="320"/>
            <ac:spMk id="5" creationId="{337F79AC-D5FD-7B33-C06B-EC8A80EE4C66}"/>
          </ac:spMkLst>
        </pc:spChg>
      </pc:sldChg>
      <pc:sldChg chg="new del">
        <pc:chgData name="Neeraj surjaye" userId="a29c503a69f3050a" providerId="LiveId" clId="{22E5404D-486C-4C51-9748-AEF2F2202061}" dt="2024-05-05T08:20:22.113" v="361" actId="2696"/>
        <pc:sldMkLst>
          <pc:docMk/>
          <pc:sldMk cId="199974243" sldId="321"/>
        </pc:sldMkLst>
      </pc:sldChg>
      <pc:sldChg chg="new del">
        <pc:chgData name="Neeraj surjaye" userId="a29c503a69f3050a" providerId="LiveId" clId="{22E5404D-486C-4C51-9748-AEF2F2202061}" dt="2024-05-05T08:19:54.270" v="350" actId="2696"/>
        <pc:sldMkLst>
          <pc:docMk/>
          <pc:sldMk cId="1406846915" sldId="321"/>
        </pc:sldMkLst>
      </pc:sldChg>
      <pc:sldChg chg="addSp delSp modSp new mod ord modTransition modAnim">
        <pc:chgData name="Neeraj surjaye" userId="a29c503a69f3050a" providerId="LiveId" clId="{22E5404D-486C-4C51-9748-AEF2F2202061}" dt="2024-05-05T12:16:05.402" v="1736"/>
        <pc:sldMkLst>
          <pc:docMk/>
          <pc:sldMk cId="1227859602" sldId="322"/>
        </pc:sldMkLst>
        <pc:spChg chg="mod">
          <ac:chgData name="Neeraj surjaye" userId="a29c503a69f3050a" providerId="LiveId" clId="{22E5404D-486C-4C51-9748-AEF2F2202061}" dt="2024-05-05T08:24:32.497" v="400" actId="1076"/>
          <ac:spMkLst>
            <pc:docMk/>
            <pc:sldMk cId="1227859602" sldId="322"/>
            <ac:spMk id="2" creationId="{CCDFFC0C-F86F-AD41-FFDA-62B7ABB29471}"/>
          </ac:spMkLst>
        </pc:spChg>
        <pc:spChg chg="add del mod">
          <ac:chgData name="Neeraj surjaye" userId="a29c503a69f3050a" providerId="LiveId" clId="{22E5404D-486C-4C51-9748-AEF2F2202061}" dt="2024-05-05T08:21:54" v="365" actId="478"/>
          <ac:spMkLst>
            <pc:docMk/>
            <pc:sldMk cId="1227859602" sldId="322"/>
            <ac:spMk id="4" creationId="{03ABDEC3-914D-21C2-9641-6F20BE3C4A1A}"/>
          </ac:spMkLst>
        </pc:spChg>
        <pc:spChg chg="add mod">
          <ac:chgData name="Neeraj surjaye" userId="a29c503a69f3050a" providerId="LiveId" clId="{22E5404D-486C-4C51-9748-AEF2F2202061}" dt="2024-05-05T08:24:42.248" v="403" actId="14100"/>
          <ac:spMkLst>
            <pc:docMk/>
            <pc:sldMk cId="1227859602" sldId="322"/>
            <ac:spMk id="5" creationId="{F6041349-164B-BC1C-1533-534E20DD2743}"/>
          </ac:spMkLst>
        </pc:spChg>
        <pc:spChg chg="add mod">
          <ac:chgData name="Neeraj surjaye" userId="a29c503a69f3050a" providerId="LiveId" clId="{22E5404D-486C-4C51-9748-AEF2F2202061}" dt="2024-05-05T08:24:42.248" v="403" actId="14100"/>
          <ac:spMkLst>
            <pc:docMk/>
            <pc:sldMk cId="1227859602" sldId="322"/>
            <ac:spMk id="6" creationId="{2678FD74-B46C-93AD-BD93-5AB4FB46395E}"/>
          </ac:spMkLst>
        </pc:spChg>
        <pc:spChg chg="add mod">
          <ac:chgData name="Neeraj surjaye" userId="a29c503a69f3050a" providerId="LiveId" clId="{22E5404D-486C-4C51-9748-AEF2F2202061}" dt="2024-05-05T08:24:42.248" v="403" actId="14100"/>
          <ac:spMkLst>
            <pc:docMk/>
            <pc:sldMk cId="1227859602" sldId="322"/>
            <ac:spMk id="7" creationId="{33D1A6DA-1C40-796F-FBB2-2DB8E6FEA3A6}"/>
          </ac:spMkLst>
        </pc:spChg>
        <pc:spChg chg="add mod">
          <ac:chgData name="Neeraj surjaye" userId="a29c503a69f3050a" providerId="LiveId" clId="{22E5404D-486C-4C51-9748-AEF2F2202061}" dt="2024-05-05T08:26:26.515" v="456" actId="255"/>
          <ac:spMkLst>
            <pc:docMk/>
            <pc:sldMk cId="1227859602" sldId="322"/>
            <ac:spMk id="24" creationId="{A55EA11C-1EF4-C948-9B15-127316288AF9}"/>
          </ac:spMkLst>
        </pc:spChg>
        <pc:spChg chg="add mod">
          <ac:chgData name="Neeraj surjaye" userId="a29c503a69f3050a" providerId="LiveId" clId="{22E5404D-486C-4C51-9748-AEF2F2202061}" dt="2024-05-05T08:26:30.391" v="457" actId="255"/>
          <ac:spMkLst>
            <pc:docMk/>
            <pc:sldMk cId="1227859602" sldId="322"/>
            <ac:spMk id="25" creationId="{92B77175-8390-0B33-D092-CC09E6FE67F5}"/>
          </ac:spMkLst>
        </pc:spChg>
        <pc:spChg chg="add mod">
          <ac:chgData name="Neeraj surjaye" userId="a29c503a69f3050a" providerId="LiveId" clId="{22E5404D-486C-4C51-9748-AEF2F2202061}" dt="2024-05-05T08:26:19.405" v="455" actId="404"/>
          <ac:spMkLst>
            <pc:docMk/>
            <pc:sldMk cId="1227859602" sldId="322"/>
            <ac:spMk id="26" creationId="{36D14D1D-8832-A1ED-B114-94BDD24F25D2}"/>
          </ac:spMkLst>
        </pc:spChg>
        <pc:spChg chg="add mod">
          <ac:chgData name="Neeraj surjaye" userId="a29c503a69f3050a" providerId="LiveId" clId="{22E5404D-486C-4C51-9748-AEF2F2202061}" dt="2024-05-05T08:28:43.573" v="541" actId="1076"/>
          <ac:spMkLst>
            <pc:docMk/>
            <pc:sldMk cId="1227859602" sldId="322"/>
            <ac:spMk id="27" creationId="{CED17B3E-B305-FBA5-35A7-74B447307561}"/>
          </ac:spMkLst>
        </pc:spChg>
        <pc:spChg chg="add mod">
          <ac:chgData name="Neeraj surjaye" userId="a29c503a69f3050a" providerId="LiveId" clId="{22E5404D-486C-4C51-9748-AEF2F2202061}" dt="2024-05-05T08:29:34.859" v="591" actId="255"/>
          <ac:spMkLst>
            <pc:docMk/>
            <pc:sldMk cId="1227859602" sldId="322"/>
            <ac:spMk id="32" creationId="{6DAFCFCA-F9A3-9C81-2526-DD27C5866AF2}"/>
          </ac:spMkLst>
        </pc:spChg>
        <pc:spChg chg="add mod ord">
          <ac:chgData name="Neeraj surjaye" userId="a29c503a69f3050a" providerId="LiveId" clId="{22E5404D-486C-4C51-9748-AEF2F2202061}" dt="2024-05-05T11:31:04.418" v="756" actId="339"/>
          <ac:spMkLst>
            <pc:docMk/>
            <pc:sldMk cId="1227859602" sldId="322"/>
            <ac:spMk id="33" creationId="{4993DC62-0F70-0B35-6035-CD503A25F852}"/>
          </ac:spMkLst>
        </pc:spChg>
        <pc:spChg chg="add mod">
          <ac:chgData name="Neeraj surjaye" userId="a29c503a69f3050a" providerId="LiveId" clId="{22E5404D-486C-4C51-9748-AEF2F2202061}" dt="2024-05-05T11:31:20.212" v="763" actId="1076"/>
          <ac:spMkLst>
            <pc:docMk/>
            <pc:sldMk cId="1227859602" sldId="322"/>
            <ac:spMk id="34" creationId="{50C1AB09-9FF8-BE18-8120-4A3713E79854}"/>
          </ac:spMkLst>
        </pc:spChg>
        <pc:spChg chg="add mod">
          <ac:chgData name="Neeraj surjaye" userId="a29c503a69f3050a" providerId="LiveId" clId="{22E5404D-486C-4C51-9748-AEF2F2202061}" dt="2024-05-05T11:31:18.983" v="762" actId="1076"/>
          <ac:spMkLst>
            <pc:docMk/>
            <pc:sldMk cId="1227859602" sldId="322"/>
            <ac:spMk id="35" creationId="{1E8FA049-D956-F506-D3A9-C3E01BA29A2A}"/>
          </ac:spMkLst>
        </pc:spChg>
        <pc:spChg chg="add mod">
          <ac:chgData name="Neeraj surjaye" userId="a29c503a69f3050a" providerId="LiveId" clId="{22E5404D-486C-4C51-9748-AEF2F2202061}" dt="2024-05-05T11:31:23.263" v="765" actId="1076"/>
          <ac:spMkLst>
            <pc:docMk/>
            <pc:sldMk cId="1227859602" sldId="322"/>
            <ac:spMk id="36" creationId="{34A5CA2D-DBA8-18D8-A5EB-921817F42A8A}"/>
          </ac:spMkLst>
        </pc:spChg>
        <pc:picChg chg="add mod">
          <ac:chgData name="Neeraj surjaye" userId="a29c503a69f3050a" providerId="LiveId" clId="{22E5404D-486C-4C51-9748-AEF2F2202061}" dt="2024-05-05T08:24:59.392" v="406" actId="1076"/>
          <ac:picMkLst>
            <pc:docMk/>
            <pc:sldMk cId="1227859602" sldId="322"/>
            <ac:picMk id="23" creationId="{CCD1BD3C-9F2A-BBB2-DE43-6414FBCAC98E}"/>
          </ac:picMkLst>
        </pc:picChg>
        <pc:cxnChg chg="add mod">
          <ac:chgData name="Neeraj surjaye" userId="a29c503a69f3050a" providerId="LiveId" clId="{22E5404D-486C-4C51-9748-AEF2F2202061}" dt="2024-05-05T08:24:42.248" v="403" actId="14100"/>
          <ac:cxnSpMkLst>
            <pc:docMk/>
            <pc:sldMk cId="1227859602" sldId="322"/>
            <ac:cxnSpMk id="9" creationId="{BB6E6DA1-0ED1-F180-C6FA-4B6EDF4276C0}"/>
          </ac:cxnSpMkLst>
        </pc:cxnChg>
        <pc:cxnChg chg="add mod">
          <ac:chgData name="Neeraj surjaye" userId="a29c503a69f3050a" providerId="LiveId" clId="{22E5404D-486C-4C51-9748-AEF2F2202061}" dt="2024-05-05T08:24:42.248" v="403" actId="14100"/>
          <ac:cxnSpMkLst>
            <pc:docMk/>
            <pc:sldMk cId="1227859602" sldId="322"/>
            <ac:cxnSpMk id="12" creationId="{E400A40A-4EBF-CF26-C9C9-9EBEA01F0BC5}"/>
          </ac:cxnSpMkLst>
        </pc:cxnChg>
        <pc:cxnChg chg="add mod">
          <ac:chgData name="Neeraj surjaye" userId="a29c503a69f3050a" providerId="LiveId" clId="{22E5404D-486C-4C51-9748-AEF2F2202061}" dt="2024-05-05T08:24:42.248" v="403" actId="14100"/>
          <ac:cxnSpMkLst>
            <pc:docMk/>
            <pc:sldMk cId="1227859602" sldId="322"/>
            <ac:cxnSpMk id="14" creationId="{23BBE39B-0849-F201-90AE-7114FAE9CA42}"/>
          </ac:cxnSpMkLst>
        </pc:cxnChg>
        <pc:cxnChg chg="add mod">
          <ac:chgData name="Neeraj surjaye" userId="a29c503a69f3050a" providerId="LiveId" clId="{22E5404D-486C-4C51-9748-AEF2F2202061}" dt="2024-05-05T08:24:42.248" v="403" actId="14100"/>
          <ac:cxnSpMkLst>
            <pc:docMk/>
            <pc:sldMk cId="1227859602" sldId="322"/>
            <ac:cxnSpMk id="17" creationId="{6720A09D-D6D4-611F-278F-15B14BA80D17}"/>
          </ac:cxnSpMkLst>
        </pc:cxnChg>
        <pc:cxnChg chg="add">
          <ac:chgData name="Neeraj surjaye" userId="a29c503a69f3050a" providerId="LiveId" clId="{22E5404D-486C-4C51-9748-AEF2F2202061}" dt="2024-05-05T08:28:00.382" v="518" actId="11529"/>
          <ac:cxnSpMkLst>
            <pc:docMk/>
            <pc:sldMk cId="1227859602" sldId="322"/>
            <ac:cxnSpMk id="29" creationId="{096DA2C7-709C-C8E1-35A5-24D2E623A87F}"/>
          </ac:cxnSpMkLst>
        </pc:cxnChg>
        <pc:cxnChg chg="add">
          <ac:chgData name="Neeraj surjaye" userId="a29c503a69f3050a" providerId="LiveId" clId="{22E5404D-486C-4C51-9748-AEF2F2202061}" dt="2024-05-05T08:28:07.817" v="519" actId="11529"/>
          <ac:cxnSpMkLst>
            <pc:docMk/>
            <pc:sldMk cId="1227859602" sldId="322"/>
            <ac:cxnSpMk id="31" creationId="{83B5737F-EE39-092F-2C4A-3C6ED264E1ED}"/>
          </ac:cxnSpMkLst>
        </pc:cxnChg>
      </pc:sldChg>
      <pc:sldChg chg="addSp delSp modSp new mod ord modTransition">
        <pc:chgData name="Neeraj surjaye" userId="a29c503a69f3050a" providerId="LiveId" clId="{22E5404D-486C-4C51-9748-AEF2F2202061}" dt="2024-05-05T12:14:28.770" v="1731"/>
        <pc:sldMkLst>
          <pc:docMk/>
          <pc:sldMk cId="1587860763" sldId="323"/>
        </pc:sldMkLst>
        <pc:spChg chg="mod">
          <ac:chgData name="Neeraj surjaye" userId="a29c503a69f3050a" providerId="LiveId" clId="{22E5404D-486C-4C51-9748-AEF2F2202061}" dt="2024-05-05T08:30:29.983" v="609" actId="20577"/>
          <ac:spMkLst>
            <pc:docMk/>
            <pc:sldMk cId="1587860763" sldId="323"/>
            <ac:spMk id="2" creationId="{2E0EA8F2-E9F4-EDBE-51BA-52B01967586E}"/>
          </ac:spMkLst>
        </pc:spChg>
        <pc:spChg chg="add mod">
          <ac:chgData name="Neeraj surjaye" userId="a29c503a69f3050a" providerId="LiveId" clId="{22E5404D-486C-4C51-9748-AEF2F2202061}" dt="2024-05-05T08:34:42.019" v="625" actId="1076"/>
          <ac:spMkLst>
            <pc:docMk/>
            <pc:sldMk cId="1587860763" sldId="323"/>
            <ac:spMk id="5" creationId="{3501EBFF-C8F5-D5DC-3C6C-31BD101DB896}"/>
          </ac:spMkLst>
        </pc:spChg>
        <pc:spChg chg="add del">
          <ac:chgData name="Neeraj surjaye" userId="a29c503a69f3050a" providerId="LiveId" clId="{22E5404D-486C-4C51-9748-AEF2F2202061}" dt="2024-05-05T08:31:54.352" v="614" actId="22"/>
          <ac:spMkLst>
            <pc:docMk/>
            <pc:sldMk cId="1587860763" sldId="323"/>
            <ac:spMk id="7" creationId="{8149C53F-AE53-8635-DEB9-295B23B3A36A}"/>
          </ac:spMkLst>
        </pc:spChg>
        <pc:spChg chg="add">
          <ac:chgData name="Neeraj surjaye" userId="a29c503a69f3050a" providerId="LiveId" clId="{22E5404D-486C-4C51-9748-AEF2F2202061}" dt="2024-05-05T08:38:23.516" v="630" actId="11529"/>
          <ac:spMkLst>
            <pc:docMk/>
            <pc:sldMk cId="1587860763" sldId="323"/>
            <ac:spMk id="16" creationId="{C502BE73-16B8-FA25-FA60-9C1B082224FB}"/>
          </ac:spMkLst>
        </pc:spChg>
        <pc:spChg chg="add mod">
          <ac:chgData name="Neeraj surjaye" userId="a29c503a69f3050a" providerId="LiveId" clId="{22E5404D-486C-4C51-9748-AEF2F2202061}" dt="2024-05-05T08:38:37.079" v="651" actId="20577"/>
          <ac:spMkLst>
            <pc:docMk/>
            <pc:sldMk cId="1587860763" sldId="323"/>
            <ac:spMk id="17" creationId="{B137661D-6F78-803C-1ACD-B500776EF1AB}"/>
          </ac:spMkLst>
        </pc:spChg>
        <pc:picChg chg="add mod">
          <ac:chgData name="Neeraj surjaye" userId="a29c503a69f3050a" providerId="LiveId" clId="{22E5404D-486C-4C51-9748-AEF2F2202061}" dt="2024-05-05T08:32:06.446" v="619" actId="14100"/>
          <ac:picMkLst>
            <pc:docMk/>
            <pc:sldMk cId="1587860763" sldId="323"/>
            <ac:picMk id="9" creationId="{45ECEB7F-B256-7590-ACEB-088787B26C7B}"/>
          </ac:picMkLst>
        </pc:picChg>
        <pc:picChg chg="add mod">
          <ac:chgData name="Neeraj surjaye" userId="a29c503a69f3050a" providerId="LiveId" clId="{22E5404D-486C-4C51-9748-AEF2F2202061}" dt="2024-05-05T08:32:18.514" v="621" actId="1076"/>
          <ac:picMkLst>
            <pc:docMk/>
            <pc:sldMk cId="1587860763" sldId="323"/>
            <ac:picMk id="11" creationId="{7022CBAA-E71E-07FA-BAF4-15EEB09DA695}"/>
          </ac:picMkLst>
        </pc:picChg>
        <pc:picChg chg="add mod">
          <ac:chgData name="Neeraj surjaye" userId="a29c503a69f3050a" providerId="LiveId" clId="{22E5404D-486C-4C51-9748-AEF2F2202061}" dt="2024-05-05T08:34:38.155" v="624" actId="1076"/>
          <ac:picMkLst>
            <pc:docMk/>
            <pc:sldMk cId="1587860763" sldId="323"/>
            <ac:picMk id="13" creationId="{38F0FB9C-86B0-ADFB-763B-5798B7A4C4A1}"/>
          </ac:picMkLst>
        </pc:picChg>
        <pc:picChg chg="add mod">
          <ac:chgData name="Neeraj surjaye" userId="a29c503a69f3050a" providerId="LiveId" clId="{22E5404D-486C-4C51-9748-AEF2F2202061}" dt="2024-05-05T08:38:14.301" v="629" actId="1076"/>
          <ac:picMkLst>
            <pc:docMk/>
            <pc:sldMk cId="1587860763" sldId="323"/>
            <ac:picMk id="15" creationId="{238A408A-9EC7-2AA9-D52A-0D4BC3B1E09E}"/>
          </ac:picMkLst>
        </pc:picChg>
      </pc:sldChg>
      <pc:sldChg chg="addSp delSp modSp add mod ord modTransition">
        <pc:chgData name="Neeraj surjaye" userId="a29c503a69f3050a" providerId="LiveId" clId="{22E5404D-486C-4C51-9748-AEF2F2202061}" dt="2024-05-05T12:17:40.392" v="1752" actId="478"/>
        <pc:sldMkLst>
          <pc:docMk/>
          <pc:sldMk cId="79678226" sldId="324"/>
        </pc:sldMkLst>
        <pc:spChg chg="mod">
          <ac:chgData name="Neeraj surjaye" userId="a29c503a69f3050a" providerId="LiveId" clId="{22E5404D-486C-4C51-9748-AEF2F2202061}" dt="2024-05-05T08:30:22.648" v="603" actId="20577"/>
          <ac:spMkLst>
            <pc:docMk/>
            <pc:sldMk cId="79678226" sldId="324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40.392" v="1752" actId="478"/>
          <ac:spMkLst>
            <pc:docMk/>
            <pc:sldMk cId="79678226" sldId="324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40.392" v="1752" actId="478"/>
          <ac:spMkLst>
            <pc:docMk/>
            <pc:sldMk cId="79678226" sldId="324"/>
            <ac:spMk id="5" creationId="{958482B6-16BB-DA98-DD33-537C67DC03CB}"/>
          </ac:spMkLst>
        </pc:spChg>
      </pc:sldChg>
      <pc:sldChg chg="addSp delSp modSp add mod modTransition">
        <pc:chgData name="Neeraj surjaye" userId="a29c503a69f3050a" providerId="LiveId" clId="{22E5404D-486C-4C51-9748-AEF2F2202061}" dt="2024-05-05T12:17:37.723" v="1751" actId="478"/>
        <pc:sldMkLst>
          <pc:docMk/>
          <pc:sldMk cId="1836144402" sldId="325"/>
        </pc:sldMkLst>
        <pc:spChg chg="mod">
          <ac:chgData name="Neeraj surjaye" userId="a29c503a69f3050a" providerId="LiveId" clId="{22E5404D-486C-4C51-9748-AEF2F2202061}" dt="2024-05-05T11:26:17.440" v="663" actId="20577"/>
          <ac:spMkLst>
            <pc:docMk/>
            <pc:sldMk cId="1836144402" sldId="325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37.723" v="1751" actId="478"/>
          <ac:spMkLst>
            <pc:docMk/>
            <pc:sldMk cId="1836144402" sldId="325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37.723" v="1751" actId="478"/>
          <ac:spMkLst>
            <pc:docMk/>
            <pc:sldMk cId="1836144402" sldId="325"/>
            <ac:spMk id="5" creationId="{B5D3D195-CD2D-CC77-B855-ABBB55E3C646}"/>
          </ac:spMkLst>
        </pc:spChg>
      </pc:sldChg>
      <pc:sldChg chg="addSp modSp new mod modTransition">
        <pc:chgData name="Neeraj surjaye" userId="a29c503a69f3050a" providerId="LiveId" clId="{22E5404D-486C-4C51-9748-AEF2F2202061}" dt="2024-05-05T12:14:28.770" v="1731"/>
        <pc:sldMkLst>
          <pc:docMk/>
          <pc:sldMk cId="3166945039" sldId="326"/>
        </pc:sldMkLst>
        <pc:spChg chg="mod">
          <ac:chgData name="Neeraj surjaye" userId="a29c503a69f3050a" providerId="LiveId" clId="{22E5404D-486C-4C51-9748-AEF2F2202061}" dt="2024-05-05T11:26:30.998" v="671" actId="20577"/>
          <ac:spMkLst>
            <pc:docMk/>
            <pc:sldMk cId="3166945039" sldId="326"/>
            <ac:spMk id="2" creationId="{05CB1420-50AE-5E3A-7221-6B0229817057}"/>
          </ac:spMkLst>
        </pc:spChg>
        <pc:spChg chg="add mod">
          <ac:chgData name="Neeraj surjaye" userId="a29c503a69f3050a" providerId="LiveId" clId="{22E5404D-486C-4C51-9748-AEF2F2202061}" dt="2024-05-05T11:28:06.928" v="686" actId="1076"/>
          <ac:spMkLst>
            <pc:docMk/>
            <pc:sldMk cId="3166945039" sldId="326"/>
            <ac:spMk id="8" creationId="{AFD0085A-4114-9FBE-4BAC-528FF75B1B58}"/>
          </ac:spMkLst>
        </pc:spChg>
        <pc:spChg chg="add mod">
          <ac:chgData name="Neeraj surjaye" userId="a29c503a69f3050a" providerId="LiveId" clId="{22E5404D-486C-4C51-9748-AEF2F2202061}" dt="2024-05-05T11:29:54.652" v="747" actId="1076"/>
          <ac:spMkLst>
            <pc:docMk/>
            <pc:sldMk cId="3166945039" sldId="326"/>
            <ac:spMk id="15" creationId="{80545469-DECD-126A-5575-A7103D903FAC}"/>
          </ac:spMkLst>
        </pc:spChg>
        <pc:spChg chg="add mod">
          <ac:chgData name="Neeraj surjaye" userId="a29c503a69f3050a" providerId="LiveId" clId="{22E5404D-486C-4C51-9748-AEF2F2202061}" dt="2024-05-05T11:29:38.888" v="743" actId="14100"/>
          <ac:spMkLst>
            <pc:docMk/>
            <pc:sldMk cId="3166945039" sldId="326"/>
            <ac:spMk id="16" creationId="{731A1FC9-7C79-2435-F009-2AC7669024A7}"/>
          </ac:spMkLst>
        </pc:spChg>
        <pc:picChg chg="add mod">
          <ac:chgData name="Neeraj surjaye" userId="a29c503a69f3050a" providerId="LiveId" clId="{22E5404D-486C-4C51-9748-AEF2F2202061}" dt="2024-05-05T11:26:56.568" v="677" actId="1076"/>
          <ac:picMkLst>
            <pc:docMk/>
            <pc:sldMk cId="3166945039" sldId="326"/>
            <ac:picMk id="5" creationId="{524233B9-6C99-A7DC-A16F-54EB17CE19A2}"/>
          </ac:picMkLst>
        </pc:picChg>
        <pc:picChg chg="add mod">
          <ac:chgData name="Neeraj surjaye" userId="a29c503a69f3050a" providerId="LiveId" clId="{22E5404D-486C-4C51-9748-AEF2F2202061}" dt="2024-05-05T11:27:46.248" v="683" actId="14100"/>
          <ac:picMkLst>
            <pc:docMk/>
            <pc:sldMk cId="3166945039" sldId="326"/>
            <ac:picMk id="7" creationId="{1EA05B31-398A-5338-93FA-8F4D35E1ECE9}"/>
          </ac:picMkLst>
        </pc:picChg>
        <pc:picChg chg="add mod">
          <ac:chgData name="Neeraj surjaye" userId="a29c503a69f3050a" providerId="LiveId" clId="{22E5404D-486C-4C51-9748-AEF2F2202061}" dt="2024-05-05T11:43:35.655" v="1002" actId="1076"/>
          <ac:picMkLst>
            <pc:docMk/>
            <pc:sldMk cId="3166945039" sldId="326"/>
            <ac:picMk id="18" creationId="{0E409E0A-5656-7541-97B8-F92649E8698D}"/>
          </ac:picMkLst>
        </pc:picChg>
        <pc:cxnChg chg="add">
          <ac:chgData name="Neeraj surjaye" userId="a29c503a69f3050a" providerId="LiveId" clId="{22E5404D-486C-4C51-9748-AEF2F2202061}" dt="2024-05-05T11:28:12.328" v="687" actId="11529"/>
          <ac:cxnSpMkLst>
            <pc:docMk/>
            <pc:sldMk cId="3166945039" sldId="326"/>
            <ac:cxnSpMk id="10" creationId="{D06901B4-B20B-42B6-81A1-5B1BC147F8C2}"/>
          </ac:cxnSpMkLst>
        </pc:cxnChg>
        <pc:cxnChg chg="add mod">
          <ac:chgData name="Neeraj surjaye" userId="a29c503a69f3050a" providerId="LiveId" clId="{22E5404D-486C-4C51-9748-AEF2F2202061}" dt="2024-05-05T11:29:44.248" v="745" actId="13822"/>
          <ac:cxnSpMkLst>
            <pc:docMk/>
            <pc:sldMk cId="3166945039" sldId="326"/>
            <ac:cxnSpMk id="12" creationId="{54A5CCFE-CB0C-20D4-EDCA-1639B7791BAC}"/>
          </ac:cxnSpMkLst>
        </pc:cxnChg>
        <pc:cxnChg chg="add mod">
          <ac:chgData name="Neeraj surjaye" userId="a29c503a69f3050a" providerId="LiveId" clId="{22E5404D-486C-4C51-9748-AEF2F2202061}" dt="2024-05-05T11:29:42.153" v="744" actId="13822"/>
          <ac:cxnSpMkLst>
            <pc:docMk/>
            <pc:sldMk cId="3166945039" sldId="326"/>
            <ac:cxnSpMk id="14" creationId="{FC5884AD-5123-D518-78EE-A00FB4F55E92}"/>
          </ac:cxnSpMkLst>
        </pc:cxnChg>
      </pc:sldChg>
      <pc:sldChg chg="addSp modSp add mod ord modTransition">
        <pc:chgData name="Neeraj surjaye" userId="a29c503a69f3050a" providerId="LiveId" clId="{22E5404D-486C-4C51-9748-AEF2F2202061}" dt="2024-05-05T12:16:05.402" v="1736"/>
        <pc:sldMkLst>
          <pc:docMk/>
          <pc:sldMk cId="1776253412" sldId="327"/>
        </pc:sldMkLst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5" creationId="{F6041349-164B-BC1C-1533-534E20DD2743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6" creationId="{2678FD74-B46C-93AD-BD93-5AB4FB46395E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7" creationId="{33D1A6DA-1C40-796F-FBB2-2DB8E6FEA3A6}"/>
          </ac:spMkLst>
        </pc:spChg>
        <pc:spChg chg="add mod">
          <ac:chgData name="Neeraj surjaye" userId="a29c503a69f3050a" providerId="LiveId" clId="{22E5404D-486C-4C51-9748-AEF2F2202061}" dt="2024-05-05T11:33:35.667" v="814" actId="1076"/>
          <ac:spMkLst>
            <pc:docMk/>
            <pc:sldMk cId="1776253412" sldId="327"/>
            <ac:spMk id="18" creationId="{45F3BF4C-00A9-E621-C563-57DCA0F4E670}"/>
          </ac:spMkLst>
        </pc:spChg>
        <pc:spChg chg="add mod">
          <ac:chgData name="Neeraj surjaye" userId="a29c503a69f3050a" providerId="LiveId" clId="{22E5404D-486C-4C51-9748-AEF2F2202061}" dt="2024-05-05T11:33:44.655" v="819" actId="20577"/>
          <ac:spMkLst>
            <pc:docMk/>
            <pc:sldMk cId="1776253412" sldId="327"/>
            <ac:spMk id="19" creationId="{E5FF76FD-DCB4-D487-5476-B6373057C5D9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21" creationId="{72D4F834-BAB9-0B32-AC96-5A2BBB5D451E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22" creationId="{BE27E736-76AB-D77D-E7B0-29A83DFE1DA1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24" creationId="{A55EA11C-1EF4-C948-9B15-127316288AF9}"/>
          </ac:spMkLst>
        </pc:spChg>
        <pc:spChg chg="mod">
          <ac:chgData name="Neeraj surjaye" userId="a29c503a69f3050a" providerId="LiveId" clId="{22E5404D-486C-4C51-9748-AEF2F2202061}" dt="2024-05-05T11:34:13.023" v="820" actId="1076"/>
          <ac:spMkLst>
            <pc:docMk/>
            <pc:sldMk cId="1776253412" sldId="327"/>
            <ac:spMk id="25" creationId="{92B77175-8390-0B33-D092-CC09E6FE67F5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26" creationId="{36D14D1D-8832-A1ED-B114-94BDD24F25D2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27" creationId="{CED17B3E-B305-FBA5-35A7-74B447307561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28" creationId="{3A2CC320-CE90-F868-B291-49F37E6601E2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30" creationId="{4E1D7FF6-FEDC-C0B9-6967-ADF860096F1A}"/>
          </ac:spMkLst>
        </pc:spChg>
        <pc:spChg chg="mod">
          <ac:chgData name="Neeraj surjaye" userId="a29c503a69f3050a" providerId="LiveId" clId="{22E5404D-486C-4C51-9748-AEF2F2202061}" dt="2024-05-05T11:34:30.535" v="823" actId="1076"/>
          <ac:spMkLst>
            <pc:docMk/>
            <pc:sldMk cId="1776253412" sldId="327"/>
            <ac:spMk id="33" creationId="{4993DC62-0F70-0B35-6035-CD503A25F852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34" creationId="{50C1AB09-9FF8-BE18-8120-4A3713E79854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35" creationId="{1E8FA049-D956-F506-D3A9-C3E01BA29A2A}"/>
          </ac:spMkLst>
        </pc:spChg>
        <pc:spChg chg="mod">
          <ac:chgData name="Neeraj surjaye" userId="a29c503a69f3050a" providerId="LiveId" clId="{22E5404D-486C-4C51-9748-AEF2F2202061}" dt="2024-05-05T11:31:49.817" v="769" actId="164"/>
          <ac:spMkLst>
            <pc:docMk/>
            <pc:sldMk cId="1776253412" sldId="327"/>
            <ac:spMk id="36" creationId="{34A5CA2D-DBA8-18D8-A5EB-921817F42A8A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41" creationId="{984CFD5A-2885-76A6-68CE-72AED3B14BC3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42" creationId="{524A026F-3180-07CD-F664-9ABDE64DC218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43" creationId="{FC5C82A6-0DD6-690B-A525-D308A9BADED5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46" creationId="{381101D8-8FE2-5E2D-2431-F063AE385188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47" creationId="{A9CD81E9-43A6-1767-C77F-964551D221E4}"/>
          </ac:spMkLst>
        </pc:spChg>
        <pc:spChg chg="mod">
          <ac:chgData name="Neeraj surjaye" userId="a29c503a69f3050a" providerId="LiveId" clId="{22E5404D-486C-4C51-9748-AEF2F2202061}" dt="2024-05-05T11:34:22.456" v="821"/>
          <ac:spMkLst>
            <pc:docMk/>
            <pc:sldMk cId="1776253412" sldId="327"/>
            <ac:spMk id="48" creationId="{C9E18DD5-37D7-3454-6EF4-C72AA962D4A3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50" creationId="{7460D29B-9E92-FB1A-1300-726AE4808E77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51" creationId="{69CDD447-52A0-D6A4-91F4-7C570BB7383E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52" creationId="{0D1B139B-5C0A-04AF-09DF-94BDC6E83709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53" creationId="{6EA13320-ABE2-BD0C-4B66-45CDACF2A0AD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58" creationId="{39558495-8D0C-5A6B-AEE9-1DCBD2F20E04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59" creationId="{0F13DD77-8156-6665-A05C-D733FB89CBFF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60" creationId="{FF47D8F4-0744-BCCD-9C08-59DEF04CB746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63" creationId="{5B34498A-35A4-598D-236F-59D42048B620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64" creationId="{7F66620D-9339-B3EA-F8B6-CF31B1A9556B}"/>
          </ac:spMkLst>
        </pc:spChg>
        <pc:spChg chg="mod">
          <ac:chgData name="Neeraj surjaye" userId="a29c503a69f3050a" providerId="LiveId" clId="{22E5404D-486C-4C51-9748-AEF2F2202061}" dt="2024-05-05T11:34:26.925" v="822"/>
          <ac:spMkLst>
            <pc:docMk/>
            <pc:sldMk cId="1776253412" sldId="327"/>
            <ac:spMk id="65" creationId="{43EB445C-ABD7-D445-21AD-1A5D20494284}"/>
          </ac:spMkLst>
        </pc:spChg>
        <pc:spChg chg="add mod">
          <ac:chgData name="Neeraj surjaye" userId="a29c503a69f3050a" providerId="LiveId" clId="{22E5404D-486C-4C51-9748-AEF2F2202061}" dt="2024-05-05T11:34:33.895" v="825" actId="1076"/>
          <ac:spMkLst>
            <pc:docMk/>
            <pc:sldMk cId="1776253412" sldId="327"/>
            <ac:spMk id="66" creationId="{3D21E738-2CE6-2906-CDB4-5CAA111E8ADE}"/>
          </ac:spMkLst>
        </pc:spChg>
        <pc:spChg chg="add mod">
          <ac:chgData name="Neeraj surjaye" userId="a29c503a69f3050a" providerId="LiveId" clId="{22E5404D-486C-4C51-9748-AEF2F2202061}" dt="2024-05-05T11:34:37.557" v="827" actId="1076"/>
          <ac:spMkLst>
            <pc:docMk/>
            <pc:sldMk cId="1776253412" sldId="327"/>
            <ac:spMk id="67" creationId="{FEB8370A-CFC4-34B1-0652-B22F4139C6B8}"/>
          </ac:spMkLst>
        </pc:spChg>
        <pc:grpChg chg="add mod">
          <ac:chgData name="Neeraj surjaye" userId="a29c503a69f3050a" providerId="LiveId" clId="{22E5404D-486C-4C51-9748-AEF2F2202061}" dt="2024-05-05T11:32:33.678" v="778" actId="1076"/>
          <ac:grpSpMkLst>
            <pc:docMk/>
            <pc:sldMk cId="1776253412" sldId="327"/>
            <ac:grpSpMk id="4" creationId="{57E8D7A7-E6E1-55FC-26BD-CBAE6487E017}"/>
          </ac:grpSpMkLst>
        </pc:grpChg>
        <pc:grpChg chg="add mod">
          <ac:chgData name="Neeraj surjaye" userId="a29c503a69f3050a" providerId="LiveId" clId="{22E5404D-486C-4C51-9748-AEF2F2202061}" dt="2024-05-05T11:34:22.456" v="821"/>
          <ac:grpSpMkLst>
            <pc:docMk/>
            <pc:sldMk cId="1776253412" sldId="327"/>
            <ac:grpSpMk id="20" creationId="{2519A41A-3EE7-A13A-611A-8849C9635100}"/>
          </ac:grpSpMkLst>
        </pc:grpChg>
        <pc:grpChg chg="add mod">
          <ac:chgData name="Neeraj surjaye" userId="a29c503a69f3050a" providerId="LiveId" clId="{22E5404D-486C-4C51-9748-AEF2F2202061}" dt="2024-05-05T11:34:26.925" v="822"/>
          <ac:grpSpMkLst>
            <pc:docMk/>
            <pc:sldMk cId="1776253412" sldId="327"/>
            <ac:grpSpMk id="49" creationId="{9E702E7C-3E41-3916-175A-785603BCDA95}"/>
          </ac:grpSpMkLst>
        </pc:grpChg>
        <pc:picChg chg="mod">
          <ac:chgData name="Neeraj surjaye" userId="a29c503a69f3050a" providerId="LiveId" clId="{22E5404D-486C-4C51-9748-AEF2F2202061}" dt="2024-05-05T11:31:36.374" v="768" actId="1076"/>
          <ac:picMkLst>
            <pc:docMk/>
            <pc:sldMk cId="1776253412" sldId="327"/>
            <ac:picMk id="23" creationId="{CCD1BD3C-9F2A-BBB2-DE43-6414FBCAC98E}"/>
          </ac:picMkLst>
        </pc:picChg>
        <pc:cxnChg chg="mod">
          <ac:chgData name="Neeraj surjaye" userId="a29c503a69f3050a" providerId="LiveId" clId="{22E5404D-486C-4C51-9748-AEF2F2202061}" dt="2024-05-05T11:31:49.817" v="769" actId="164"/>
          <ac:cxnSpMkLst>
            <pc:docMk/>
            <pc:sldMk cId="1776253412" sldId="327"/>
            <ac:cxnSpMk id="9" creationId="{BB6E6DA1-0ED1-F180-C6FA-4B6EDF4276C0}"/>
          </ac:cxnSpMkLst>
        </pc:cxnChg>
        <pc:cxnChg chg="add mod">
          <ac:chgData name="Neeraj surjaye" userId="a29c503a69f3050a" providerId="LiveId" clId="{22E5404D-486C-4C51-9748-AEF2F2202061}" dt="2024-05-05T11:33:01.675" v="785" actId="14100"/>
          <ac:cxnSpMkLst>
            <pc:docMk/>
            <pc:sldMk cId="1776253412" sldId="327"/>
            <ac:cxnSpMk id="10" creationId="{EFDBFD3D-9012-2FD8-4805-3D5C6FE43BAA}"/>
          </ac:cxnSpMkLst>
        </pc:cxnChg>
        <pc:cxnChg chg="mod">
          <ac:chgData name="Neeraj surjaye" userId="a29c503a69f3050a" providerId="LiveId" clId="{22E5404D-486C-4C51-9748-AEF2F2202061}" dt="2024-05-05T11:31:49.817" v="769" actId="164"/>
          <ac:cxnSpMkLst>
            <pc:docMk/>
            <pc:sldMk cId="1776253412" sldId="327"/>
            <ac:cxnSpMk id="12" creationId="{E400A40A-4EBF-CF26-C9C9-9EBEA01F0BC5}"/>
          </ac:cxnSpMkLst>
        </pc:cxnChg>
        <pc:cxnChg chg="mod">
          <ac:chgData name="Neeraj surjaye" userId="a29c503a69f3050a" providerId="LiveId" clId="{22E5404D-486C-4C51-9748-AEF2F2202061}" dt="2024-05-05T11:31:49.817" v="769" actId="164"/>
          <ac:cxnSpMkLst>
            <pc:docMk/>
            <pc:sldMk cId="1776253412" sldId="327"/>
            <ac:cxnSpMk id="14" creationId="{23BBE39B-0849-F201-90AE-7114FAE9CA42}"/>
          </ac:cxnSpMkLst>
        </pc:cxnChg>
        <pc:cxnChg chg="add mod">
          <ac:chgData name="Neeraj surjaye" userId="a29c503a69f3050a" providerId="LiveId" clId="{22E5404D-486C-4C51-9748-AEF2F2202061}" dt="2024-05-05T11:32:57.865" v="784" actId="1076"/>
          <ac:cxnSpMkLst>
            <pc:docMk/>
            <pc:sldMk cId="1776253412" sldId="327"/>
            <ac:cxnSpMk id="15" creationId="{EEA3A093-EB21-2DD5-A633-F04AF8701433}"/>
          </ac:cxnSpMkLst>
        </pc:cxnChg>
        <pc:cxnChg chg="mod">
          <ac:chgData name="Neeraj surjaye" userId="a29c503a69f3050a" providerId="LiveId" clId="{22E5404D-486C-4C51-9748-AEF2F2202061}" dt="2024-05-05T11:31:49.817" v="769" actId="164"/>
          <ac:cxnSpMkLst>
            <pc:docMk/>
            <pc:sldMk cId="1776253412" sldId="327"/>
            <ac:cxnSpMk id="17" creationId="{6720A09D-D6D4-611F-278F-15B14BA80D17}"/>
          </ac:cxnSpMkLst>
        </pc:cxnChg>
        <pc:cxnChg chg="mod">
          <ac:chgData name="Neeraj surjaye" userId="a29c503a69f3050a" providerId="LiveId" clId="{22E5404D-486C-4C51-9748-AEF2F2202061}" dt="2024-05-05T11:31:49.817" v="769" actId="164"/>
          <ac:cxnSpMkLst>
            <pc:docMk/>
            <pc:sldMk cId="1776253412" sldId="327"/>
            <ac:cxnSpMk id="29" creationId="{096DA2C7-709C-C8E1-35A5-24D2E623A87F}"/>
          </ac:cxnSpMkLst>
        </pc:cxnChg>
        <pc:cxnChg chg="mod">
          <ac:chgData name="Neeraj surjaye" userId="a29c503a69f3050a" providerId="LiveId" clId="{22E5404D-486C-4C51-9748-AEF2F2202061}" dt="2024-05-05T11:32:41.565" v="779" actId="1076"/>
          <ac:cxnSpMkLst>
            <pc:docMk/>
            <pc:sldMk cId="1776253412" sldId="327"/>
            <ac:cxnSpMk id="31" creationId="{83B5737F-EE39-092F-2C4A-3C6ED264E1ED}"/>
          </ac:cxnSpMkLst>
        </pc:cxnChg>
        <pc:cxnChg chg="mod">
          <ac:chgData name="Neeraj surjaye" userId="a29c503a69f3050a" providerId="LiveId" clId="{22E5404D-486C-4C51-9748-AEF2F2202061}" dt="2024-05-05T11:34:22.456" v="821"/>
          <ac:cxnSpMkLst>
            <pc:docMk/>
            <pc:sldMk cId="1776253412" sldId="327"/>
            <ac:cxnSpMk id="37" creationId="{BA74F3DC-1561-3BC4-C8D3-D80CB8CF22B9}"/>
          </ac:cxnSpMkLst>
        </pc:cxnChg>
        <pc:cxnChg chg="mod">
          <ac:chgData name="Neeraj surjaye" userId="a29c503a69f3050a" providerId="LiveId" clId="{22E5404D-486C-4C51-9748-AEF2F2202061}" dt="2024-05-05T11:34:22.456" v="821"/>
          <ac:cxnSpMkLst>
            <pc:docMk/>
            <pc:sldMk cId="1776253412" sldId="327"/>
            <ac:cxnSpMk id="38" creationId="{89C1DA15-02EF-FE1D-A1A1-4F9845F48BF2}"/>
          </ac:cxnSpMkLst>
        </pc:cxnChg>
        <pc:cxnChg chg="mod">
          <ac:chgData name="Neeraj surjaye" userId="a29c503a69f3050a" providerId="LiveId" clId="{22E5404D-486C-4C51-9748-AEF2F2202061}" dt="2024-05-05T11:34:22.456" v="821"/>
          <ac:cxnSpMkLst>
            <pc:docMk/>
            <pc:sldMk cId="1776253412" sldId="327"/>
            <ac:cxnSpMk id="39" creationId="{4DF9F9A1-5117-D36C-7F28-0A938A967DB0}"/>
          </ac:cxnSpMkLst>
        </pc:cxnChg>
        <pc:cxnChg chg="mod">
          <ac:chgData name="Neeraj surjaye" userId="a29c503a69f3050a" providerId="LiveId" clId="{22E5404D-486C-4C51-9748-AEF2F2202061}" dt="2024-05-05T11:34:22.456" v="821"/>
          <ac:cxnSpMkLst>
            <pc:docMk/>
            <pc:sldMk cId="1776253412" sldId="327"/>
            <ac:cxnSpMk id="40" creationId="{07B96462-E613-8CBF-3816-949222B3F2BE}"/>
          </ac:cxnSpMkLst>
        </pc:cxnChg>
        <pc:cxnChg chg="mod">
          <ac:chgData name="Neeraj surjaye" userId="a29c503a69f3050a" providerId="LiveId" clId="{22E5404D-486C-4C51-9748-AEF2F2202061}" dt="2024-05-05T11:34:22.456" v="821"/>
          <ac:cxnSpMkLst>
            <pc:docMk/>
            <pc:sldMk cId="1776253412" sldId="327"/>
            <ac:cxnSpMk id="44" creationId="{3D8C51FA-F2CB-DB36-054F-208EF448BA05}"/>
          </ac:cxnSpMkLst>
        </pc:cxnChg>
        <pc:cxnChg chg="mod">
          <ac:chgData name="Neeraj surjaye" userId="a29c503a69f3050a" providerId="LiveId" clId="{22E5404D-486C-4C51-9748-AEF2F2202061}" dt="2024-05-05T11:34:22.456" v="821"/>
          <ac:cxnSpMkLst>
            <pc:docMk/>
            <pc:sldMk cId="1776253412" sldId="327"/>
            <ac:cxnSpMk id="45" creationId="{1901E8E1-A98D-A377-6179-589FE9C16F2E}"/>
          </ac:cxnSpMkLst>
        </pc:cxnChg>
        <pc:cxnChg chg="mod">
          <ac:chgData name="Neeraj surjaye" userId="a29c503a69f3050a" providerId="LiveId" clId="{22E5404D-486C-4C51-9748-AEF2F2202061}" dt="2024-05-05T11:34:26.925" v="822"/>
          <ac:cxnSpMkLst>
            <pc:docMk/>
            <pc:sldMk cId="1776253412" sldId="327"/>
            <ac:cxnSpMk id="54" creationId="{5F0C1896-F6A9-2B3B-A34F-4028329C4D68}"/>
          </ac:cxnSpMkLst>
        </pc:cxnChg>
        <pc:cxnChg chg="mod">
          <ac:chgData name="Neeraj surjaye" userId="a29c503a69f3050a" providerId="LiveId" clId="{22E5404D-486C-4C51-9748-AEF2F2202061}" dt="2024-05-05T11:34:26.925" v="822"/>
          <ac:cxnSpMkLst>
            <pc:docMk/>
            <pc:sldMk cId="1776253412" sldId="327"/>
            <ac:cxnSpMk id="55" creationId="{8C708266-3D55-7393-C3FB-BA794DF6DDEE}"/>
          </ac:cxnSpMkLst>
        </pc:cxnChg>
        <pc:cxnChg chg="mod">
          <ac:chgData name="Neeraj surjaye" userId="a29c503a69f3050a" providerId="LiveId" clId="{22E5404D-486C-4C51-9748-AEF2F2202061}" dt="2024-05-05T11:34:26.925" v="822"/>
          <ac:cxnSpMkLst>
            <pc:docMk/>
            <pc:sldMk cId="1776253412" sldId="327"/>
            <ac:cxnSpMk id="56" creationId="{14FF20D1-0F4C-8AEB-26D4-91F3F08BEF4D}"/>
          </ac:cxnSpMkLst>
        </pc:cxnChg>
        <pc:cxnChg chg="mod">
          <ac:chgData name="Neeraj surjaye" userId="a29c503a69f3050a" providerId="LiveId" clId="{22E5404D-486C-4C51-9748-AEF2F2202061}" dt="2024-05-05T11:34:26.925" v="822"/>
          <ac:cxnSpMkLst>
            <pc:docMk/>
            <pc:sldMk cId="1776253412" sldId="327"/>
            <ac:cxnSpMk id="57" creationId="{53D84834-7DE6-223D-BE83-2457BB39FFA0}"/>
          </ac:cxnSpMkLst>
        </pc:cxnChg>
        <pc:cxnChg chg="mod">
          <ac:chgData name="Neeraj surjaye" userId="a29c503a69f3050a" providerId="LiveId" clId="{22E5404D-486C-4C51-9748-AEF2F2202061}" dt="2024-05-05T11:34:26.925" v="822"/>
          <ac:cxnSpMkLst>
            <pc:docMk/>
            <pc:sldMk cId="1776253412" sldId="327"/>
            <ac:cxnSpMk id="61" creationId="{351ADACA-65AA-2B06-821E-0FE3402A5B1B}"/>
          </ac:cxnSpMkLst>
        </pc:cxnChg>
        <pc:cxnChg chg="mod">
          <ac:chgData name="Neeraj surjaye" userId="a29c503a69f3050a" providerId="LiveId" clId="{22E5404D-486C-4C51-9748-AEF2F2202061}" dt="2024-05-05T11:34:26.925" v="822"/>
          <ac:cxnSpMkLst>
            <pc:docMk/>
            <pc:sldMk cId="1776253412" sldId="327"/>
            <ac:cxnSpMk id="62" creationId="{5CB4C49D-EC89-E6CB-409D-F4F4C531049B}"/>
          </ac:cxnSpMkLst>
        </pc:cxnChg>
      </pc:sldChg>
      <pc:sldChg chg="add del ord">
        <pc:chgData name="Neeraj surjaye" userId="a29c503a69f3050a" providerId="LiveId" clId="{22E5404D-486C-4C51-9748-AEF2F2202061}" dt="2024-05-05T11:34:56.075" v="832" actId="2890"/>
        <pc:sldMkLst>
          <pc:docMk/>
          <pc:sldMk cId="1012069969" sldId="328"/>
        </pc:sldMkLst>
      </pc:sldChg>
      <pc:sldChg chg="addSp delSp modSp add mod ord modTransition">
        <pc:chgData name="Neeraj surjaye" userId="a29c503a69f3050a" providerId="LiveId" clId="{22E5404D-486C-4C51-9748-AEF2F2202061}" dt="2024-05-05T12:16:05.402" v="1736"/>
        <pc:sldMkLst>
          <pc:docMk/>
          <pc:sldMk cId="1054976754" sldId="328"/>
        </pc:sldMkLst>
        <pc:spChg chg="mod">
          <ac:chgData name="Neeraj surjaye" userId="a29c503a69f3050a" providerId="LiveId" clId="{22E5404D-486C-4C51-9748-AEF2F2202061}" dt="2024-05-05T11:36:07.975" v="848" actId="1076"/>
          <ac:spMkLst>
            <pc:docMk/>
            <pc:sldMk cId="1054976754" sldId="328"/>
            <ac:spMk id="18" creationId="{45F3BF4C-00A9-E621-C563-57DCA0F4E670}"/>
          </ac:spMkLst>
        </pc:spChg>
        <pc:spChg chg="mod">
          <ac:chgData name="Neeraj surjaye" userId="a29c503a69f3050a" providerId="LiveId" clId="{22E5404D-486C-4C51-9748-AEF2F2202061}" dt="2024-05-05T11:36:13.430" v="849" actId="1076"/>
          <ac:spMkLst>
            <pc:docMk/>
            <pc:sldMk cId="1054976754" sldId="328"/>
            <ac:spMk id="19" creationId="{E5FF76FD-DCB4-D487-5476-B6373057C5D9}"/>
          </ac:spMkLst>
        </pc:spChg>
        <pc:spChg chg="add mod ord">
          <ac:chgData name="Neeraj surjaye" userId="a29c503a69f3050a" providerId="LiveId" clId="{22E5404D-486C-4C51-9748-AEF2F2202061}" dt="2024-05-05T11:37:29.685" v="867" actId="1076"/>
          <ac:spMkLst>
            <pc:docMk/>
            <pc:sldMk cId="1054976754" sldId="328"/>
            <ac:spMk id="21" creationId="{27AABB60-07E8-331A-7156-2DBB01BE3BEE}"/>
          </ac:spMkLst>
        </pc:spChg>
        <pc:spChg chg="add mod">
          <ac:chgData name="Neeraj surjaye" userId="a29c503a69f3050a" providerId="LiveId" clId="{22E5404D-486C-4C51-9748-AEF2F2202061}" dt="2024-05-05T11:37:40.755" v="873" actId="1076"/>
          <ac:spMkLst>
            <pc:docMk/>
            <pc:sldMk cId="1054976754" sldId="328"/>
            <ac:spMk id="22" creationId="{78200B18-10D9-C802-DEA7-797D6C932E5B}"/>
          </ac:spMkLst>
        </pc:spChg>
        <pc:spChg chg="mod">
          <ac:chgData name="Neeraj surjaye" userId="a29c503a69f3050a" providerId="LiveId" clId="{22E5404D-486C-4C51-9748-AEF2F2202061}" dt="2024-05-05T11:36:03.685" v="847" actId="1076"/>
          <ac:spMkLst>
            <pc:docMk/>
            <pc:sldMk cId="1054976754" sldId="328"/>
            <ac:spMk id="25" creationId="{92B77175-8390-0B33-D092-CC09E6FE67F5}"/>
          </ac:spMkLst>
        </pc:spChg>
        <pc:spChg chg="del">
          <ac:chgData name="Neeraj surjaye" userId="a29c503a69f3050a" providerId="LiveId" clId="{22E5404D-486C-4C51-9748-AEF2F2202061}" dt="2024-05-05T12:15:32.265" v="1732" actId="478"/>
          <ac:spMkLst>
            <pc:docMk/>
            <pc:sldMk cId="1054976754" sldId="328"/>
            <ac:spMk id="27" creationId="{CED17B3E-B305-FBA5-35A7-74B447307561}"/>
          </ac:spMkLst>
        </pc:spChg>
        <pc:spChg chg="mod">
          <ac:chgData name="Neeraj surjaye" userId="a29c503a69f3050a" providerId="LiveId" clId="{22E5404D-486C-4C51-9748-AEF2F2202061}" dt="2024-05-05T11:35:28.555" v="838" actId="164"/>
          <ac:spMkLst>
            <pc:docMk/>
            <pc:sldMk cId="1054976754" sldId="328"/>
            <ac:spMk id="32" creationId="{6DAFCFCA-F9A3-9C81-2526-DD27C5866AF2}"/>
          </ac:spMkLst>
        </pc:spChg>
        <pc:spChg chg="mod">
          <ac:chgData name="Neeraj surjaye" userId="a29c503a69f3050a" providerId="LiveId" clId="{22E5404D-486C-4C51-9748-AEF2F2202061}" dt="2024-05-05T11:35:28.555" v="838" actId="164"/>
          <ac:spMkLst>
            <pc:docMk/>
            <pc:sldMk cId="1054976754" sldId="328"/>
            <ac:spMk id="66" creationId="{3D21E738-2CE6-2906-CDB4-5CAA111E8ADE}"/>
          </ac:spMkLst>
        </pc:spChg>
        <pc:spChg chg="mod">
          <ac:chgData name="Neeraj surjaye" userId="a29c503a69f3050a" providerId="LiveId" clId="{22E5404D-486C-4C51-9748-AEF2F2202061}" dt="2024-05-05T11:35:28.555" v="838" actId="164"/>
          <ac:spMkLst>
            <pc:docMk/>
            <pc:sldMk cId="1054976754" sldId="328"/>
            <ac:spMk id="67" creationId="{FEB8370A-CFC4-34B1-0652-B22F4139C6B8}"/>
          </ac:spMkLst>
        </pc:spChg>
        <pc:grpChg chg="mod">
          <ac:chgData name="Neeraj surjaye" userId="a29c503a69f3050a" providerId="LiveId" clId="{22E5404D-486C-4C51-9748-AEF2F2202061}" dt="2024-05-05T11:35:38.704" v="841" actId="164"/>
          <ac:grpSpMkLst>
            <pc:docMk/>
            <pc:sldMk cId="1054976754" sldId="328"/>
            <ac:grpSpMk id="4" creationId="{57E8D7A7-E6E1-55FC-26BD-CBAE6487E017}"/>
          </ac:grpSpMkLst>
        </pc:grpChg>
        <pc:grpChg chg="add mod">
          <ac:chgData name="Neeraj surjaye" userId="a29c503a69f3050a" providerId="LiveId" clId="{22E5404D-486C-4C51-9748-AEF2F2202061}" dt="2024-05-05T11:35:38.704" v="841" actId="164"/>
          <ac:grpSpMkLst>
            <pc:docMk/>
            <pc:sldMk cId="1054976754" sldId="328"/>
            <ac:grpSpMk id="8" creationId="{48907AF7-5853-9E9D-0F71-B0E610BB0093}"/>
          </ac:grpSpMkLst>
        </pc:grpChg>
        <pc:grpChg chg="add del mod">
          <ac:chgData name="Neeraj surjaye" userId="a29c503a69f3050a" providerId="LiveId" clId="{22E5404D-486C-4C51-9748-AEF2F2202061}" dt="2024-05-05T12:15:39.754" v="1734" actId="478"/>
          <ac:grpSpMkLst>
            <pc:docMk/>
            <pc:sldMk cId="1054976754" sldId="328"/>
            <ac:grpSpMk id="11" creationId="{B2E15E6A-13AD-AC66-E6F5-8B9F9033EEF6}"/>
          </ac:grpSpMkLst>
        </pc:grpChg>
        <pc:cxnChg chg="mod">
          <ac:chgData name="Neeraj surjaye" userId="a29c503a69f3050a" providerId="LiveId" clId="{22E5404D-486C-4C51-9748-AEF2F2202061}" dt="2024-05-05T11:36:28.285" v="854" actId="1076"/>
          <ac:cxnSpMkLst>
            <pc:docMk/>
            <pc:sldMk cId="1054976754" sldId="328"/>
            <ac:cxnSpMk id="10" creationId="{EFDBFD3D-9012-2FD8-4805-3D5C6FE43BAA}"/>
          </ac:cxnSpMkLst>
        </pc:cxnChg>
        <pc:cxnChg chg="mod">
          <ac:chgData name="Neeraj surjaye" userId="a29c503a69f3050a" providerId="LiveId" clId="{22E5404D-486C-4C51-9748-AEF2F2202061}" dt="2024-05-05T11:36:36.175" v="856" actId="1076"/>
          <ac:cxnSpMkLst>
            <pc:docMk/>
            <pc:sldMk cId="1054976754" sldId="328"/>
            <ac:cxnSpMk id="14" creationId="{23BBE39B-0849-F201-90AE-7114FAE9CA42}"/>
          </ac:cxnSpMkLst>
        </pc:cxnChg>
        <pc:cxnChg chg="mod">
          <ac:chgData name="Neeraj surjaye" userId="a29c503a69f3050a" providerId="LiveId" clId="{22E5404D-486C-4C51-9748-AEF2F2202061}" dt="2024-05-05T11:36:25.335" v="853" actId="1076"/>
          <ac:cxnSpMkLst>
            <pc:docMk/>
            <pc:sldMk cId="1054976754" sldId="328"/>
            <ac:cxnSpMk id="15" creationId="{EEA3A093-EB21-2DD5-A633-F04AF8701433}"/>
          </ac:cxnSpMkLst>
        </pc:cxnChg>
        <pc:cxnChg chg="mod">
          <ac:chgData name="Neeraj surjaye" userId="a29c503a69f3050a" providerId="LiveId" clId="{22E5404D-486C-4C51-9748-AEF2F2202061}" dt="2024-05-05T11:36:31.366" v="855" actId="1076"/>
          <ac:cxnSpMkLst>
            <pc:docMk/>
            <pc:sldMk cId="1054976754" sldId="328"/>
            <ac:cxnSpMk id="17" creationId="{6720A09D-D6D4-611F-278F-15B14BA80D17}"/>
          </ac:cxnSpMkLst>
        </pc:cxnChg>
        <pc:cxnChg chg="add mod">
          <ac:chgData name="Neeraj surjaye" userId="a29c503a69f3050a" providerId="LiveId" clId="{22E5404D-486C-4C51-9748-AEF2F2202061}" dt="2024-05-05T11:37:13.365" v="863" actId="1076"/>
          <ac:cxnSpMkLst>
            <pc:docMk/>
            <pc:sldMk cId="1054976754" sldId="328"/>
            <ac:cxnSpMk id="20" creationId="{13EBA065-9597-4E57-B0CC-E8147168197A}"/>
          </ac:cxnSpMkLst>
        </pc:cxnChg>
        <pc:cxnChg chg="add mod">
          <ac:chgData name="Neeraj surjaye" userId="a29c503a69f3050a" providerId="LiveId" clId="{22E5404D-486C-4C51-9748-AEF2F2202061}" dt="2024-05-05T12:15:39.754" v="1734" actId="478"/>
          <ac:cxnSpMkLst>
            <pc:docMk/>
            <pc:sldMk cId="1054976754" sldId="328"/>
            <ac:cxnSpMk id="28" creationId="{F94DA6EE-B59D-B9C9-CD53-CFA10B24E62F}"/>
          </ac:cxnSpMkLst>
        </pc:cxnChg>
        <pc:cxnChg chg="mod">
          <ac:chgData name="Neeraj surjaye" userId="a29c503a69f3050a" providerId="LiveId" clId="{22E5404D-486C-4C51-9748-AEF2F2202061}" dt="2024-05-05T11:36:18.885" v="850" actId="1076"/>
          <ac:cxnSpMkLst>
            <pc:docMk/>
            <pc:sldMk cId="1054976754" sldId="328"/>
            <ac:cxnSpMk id="31" creationId="{83B5737F-EE39-092F-2C4A-3C6ED264E1ED}"/>
          </ac:cxnSpMkLst>
        </pc:cxnChg>
        <pc:cxnChg chg="add mod">
          <ac:chgData name="Neeraj surjaye" userId="a29c503a69f3050a" providerId="LiveId" clId="{22E5404D-486C-4C51-9748-AEF2F2202061}" dt="2024-05-05T12:15:39.754" v="1734" actId="478"/>
          <ac:cxnSpMkLst>
            <pc:docMk/>
            <pc:sldMk cId="1054976754" sldId="328"/>
            <ac:cxnSpMk id="38" creationId="{BCEDE4A0-AA7D-9E81-97FC-92FEE99F62C3}"/>
          </ac:cxnSpMkLst>
        </pc:cxnChg>
        <pc:cxnChg chg="add mod">
          <ac:chgData name="Neeraj surjaye" userId="a29c503a69f3050a" providerId="LiveId" clId="{22E5404D-486C-4C51-9748-AEF2F2202061}" dt="2024-05-05T12:15:39.754" v="1734" actId="478"/>
          <ac:cxnSpMkLst>
            <pc:docMk/>
            <pc:sldMk cId="1054976754" sldId="328"/>
            <ac:cxnSpMk id="41" creationId="{463DA0EA-C777-9318-74ED-2F6FCC8C9C21}"/>
          </ac:cxnSpMkLst>
        </pc:cxnChg>
      </pc:sldChg>
      <pc:sldChg chg="addSp delSp modSp add mod ord modTransition">
        <pc:chgData name="Neeraj surjaye" userId="a29c503a69f3050a" providerId="LiveId" clId="{22E5404D-486C-4C51-9748-AEF2F2202061}" dt="2024-05-05T12:17:32.812" v="1749" actId="478"/>
        <pc:sldMkLst>
          <pc:docMk/>
          <pc:sldMk cId="3835900405" sldId="329"/>
        </pc:sldMkLst>
        <pc:spChg chg="mod">
          <ac:chgData name="Neeraj surjaye" userId="a29c503a69f3050a" providerId="LiveId" clId="{22E5404D-486C-4C51-9748-AEF2F2202061}" dt="2024-05-05T11:38:49.575" v="911" actId="20577"/>
          <ac:spMkLst>
            <pc:docMk/>
            <pc:sldMk cId="3835900405" sldId="329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32.812" v="1749" actId="478"/>
          <ac:spMkLst>
            <pc:docMk/>
            <pc:sldMk cId="3835900405" sldId="329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32.812" v="1749" actId="478"/>
          <ac:spMkLst>
            <pc:docMk/>
            <pc:sldMk cId="3835900405" sldId="329"/>
            <ac:spMk id="5" creationId="{4A6D459B-12F3-B9E2-34EF-AD5E5DAB053B}"/>
          </ac:spMkLst>
        </pc:spChg>
      </pc:sldChg>
      <pc:sldChg chg="add del">
        <pc:chgData name="Neeraj surjaye" userId="a29c503a69f3050a" providerId="LiveId" clId="{22E5404D-486C-4C51-9748-AEF2F2202061}" dt="2024-05-05T11:38:40.856" v="885"/>
        <pc:sldMkLst>
          <pc:docMk/>
          <pc:sldMk cId="4269084573" sldId="329"/>
        </pc:sldMkLst>
      </pc:sldChg>
      <pc:sldChg chg="new del">
        <pc:chgData name="Neeraj surjaye" userId="a29c503a69f3050a" providerId="LiveId" clId="{22E5404D-486C-4C51-9748-AEF2F2202061}" dt="2024-05-05T11:38:54.865" v="913" actId="680"/>
        <pc:sldMkLst>
          <pc:docMk/>
          <pc:sldMk cId="1343975493" sldId="330"/>
        </pc:sldMkLst>
      </pc:sldChg>
      <pc:sldChg chg="addSp delSp modSp new mod modTransition">
        <pc:chgData name="Neeraj surjaye" userId="a29c503a69f3050a" providerId="LiveId" clId="{22E5404D-486C-4C51-9748-AEF2F2202061}" dt="2024-05-05T12:14:28.770" v="1731"/>
        <pc:sldMkLst>
          <pc:docMk/>
          <pc:sldMk cId="3197953899" sldId="330"/>
        </pc:sldMkLst>
        <pc:spChg chg="mod">
          <ac:chgData name="Neeraj surjaye" userId="a29c503a69f3050a" providerId="LiveId" clId="{22E5404D-486C-4C51-9748-AEF2F2202061}" dt="2024-05-05T11:39:25.261" v="938" actId="20577"/>
          <ac:spMkLst>
            <pc:docMk/>
            <pc:sldMk cId="3197953899" sldId="330"/>
            <ac:spMk id="2" creationId="{910BFFE0-694F-7130-2037-703EC0A75361}"/>
          </ac:spMkLst>
        </pc:spChg>
        <pc:spChg chg="add mod">
          <ac:chgData name="Neeraj surjaye" userId="a29c503a69f3050a" providerId="LiveId" clId="{22E5404D-486C-4C51-9748-AEF2F2202061}" dt="2024-05-05T11:40:06.535" v="978" actId="1076"/>
          <ac:spMkLst>
            <pc:docMk/>
            <pc:sldMk cId="3197953899" sldId="330"/>
            <ac:spMk id="4" creationId="{905A5CAA-F53B-32A3-0716-B660149663D0}"/>
          </ac:spMkLst>
        </pc:spChg>
        <pc:picChg chg="add mod">
          <ac:chgData name="Neeraj surjaye" userId="a29c503a69f3050a" providerId="LiveId" clId="{22E5404D-486C-4C51-9748-AEF2F2202061}" dt="2024-05-05T11:40:17.175" v="980" actId="1076"/>
          <ac:picMkLst>
            <pc:docMk/>
            <pc:sldMk cId="3197953899" sldId="330"/>
            <ac:picMk id="6" creationId="{B96A0345-E725-B7C0-8150-F328AB5B6E8C}"/>
          </ac:picMkLst>
        </pc:picChg>
        <pc:picChg chg="add mod">
          <ac:chgData name="Neeraj surjaye" userId="a29c503a69f3050a" providerId="LiveId" clId="{22E5404D-486C-4C51-9748-AEF2F2202061}" dt="2024-05-05T11:40:51.462" v="983" actId="1076"/>
          <ac:picMkLst>
            <pc:docMk/>
            <pc:sldMk cId="3197953899" sldId="330"/>
            <ac:picMk id="8" creationId="{356079E6-2A54-1A46-1021-342A4FCE9E71}"/>
          </ac:picMkLst>
        </pc:picChg>
        <pc:picChg chg="add del mod">
          <ac:chgData name="Neeraj surjaye" userId="a29c503a69f3050a" providerId="LiveId" clId="{22E5404D-486C-4C51-9748-AEF2F2202061}" dt="2024-05-05T11:41:15.945" v="987" actId="478"/>
          <ac:picMkLst>
            <pc:docMk/>
            <pc:sldMk cId="3197953899" sldId="330"/>
            <ac:picMk id="10" creationId="{D7233823-A510-2303-B22F-4650DD23F550}"/>
          </ac:picMkLst>
        </pc:picChg>
        <pc:picChg chg="add mod">
          <ac:chgData name="Neeraj surjaye" userId="a29c503a69f3050a" providerId="LiveId" clId="{22E5404D-486C-4C51-9748-AEF2F2202061}" dt="2024-05-05T11:41:18.475" v="989" actId="1076"/>
          <ac:picMkLst>
            <pc:docMk/>
            <pc:sldMk cId="3197953899" sldId="330"/>
            <ac:picMk id="12" creationId="{4B7ABC10-C138-3393-86AA-62532795FEDE}"/>
          </ac:picMkLst>
        </pc:picChg>
        <pc:picChg chg="add del">
          <ac:chgData name="Neeraj surjaye" userId="a29c503a69f3050a" providerId="LiveId" clId="{22E5404D-486C-4C51-9748-AEF2F2202061}" dt="2024-05-05T11:41:29.288" v="991" actId="22"/>
          <ac:picMkLst>
            <pc:docMk/>
            <pc:sldMk cId="3197953899" sldId="330"/>
            <ac:picMk id="14" creationId="{E9342EEA-D38A-27B6-DCBC-0E91BF506D6B}"/>
          </ac:picMkLst>
        </pc:picChg>
        <pc:picChg chg="add mod">
          <ac:chgData name="Neeraj surjaye" userId="a29c503a69f3050a" providerId="LiveId" clId="{22E5404D-486C-4C51-9748-AEF2F2202061}" dt="2024-05-05T11:41:35.342" v="993" actId="1076"/>
          <ac:picMkLst>
            <pc:docMk/>
            <pc:sldMk cId="3197953899" sldId="330"/>
            <ac:picMk id="16" creationId="{39F0663D-23C1-4474-8A08-2A2AAF426AE2}"/>
          </ac:picMkLst>
        </pc:picChg>
        <pc:picChg chg="add mod">
          <ac:chgData name="Neeraj surjaye" userId="a29c503a69f3050a" providerId="LiveId" clId="{22E5404D-486C-4C51-9748-AEF2F2202061}" dt="2024-05-05T11:42:05.455" v="995" actId="1076"/>
          <ac:picMkLst>
            <pc:docMk/>
            <pc:sldMk cId="3197953899" sldId="330"/>
            <ac:picMk id="18" creationId="{BCA0F7E1-F63A-E1CD-B7D7-95639410B2AE}"/>
          </ac:picMkLst>
        </pc:picChg>
        <pc:picChg chg="add mod">
          <ac:chgData name="Neeraj surjaye" userId="a29c503a69f3050a" providerId="LiveId" clId="{22E5404D-486C-4C51-9748-AEF2F2202061}" dt="2024-05-05T11:42:28.605" v="997" actId="1076"/>
          <ac:picMkLst>
            <pc:docMk/>
            <pc:sldMk cId="3197953899" sldId="330"/>
            <ac:picMk id="20" creationId="{BE6C6BF3-8769-A8DA-4A12-5C9F05C3573E}"/>
          </ac:picMkLst>
        </pc:picChg>
        <pc:picChg chg="add mod">
          <ac:chgData name="Neeraj surjaye" userId="a29c503a69f3050a" providerId="LiveId" clId="{22E5404D-486C-4C51-9748-AEF2F2202061}" dt="2024-05-05T11:43:12.766" v="1000" actId="1076"/>
          <ac:picMkLst>
            <pc:docMk/>
            <pc:sldMk cId="3197953899" sldId="330"/>
            <ac:picMk id="22" creationId="{C83F8A14-7B88-E970-64A8-0FC266EDE0F7}"/>
          </ac:picMkLst>
        </pc:picChg>
      </pc:sldChg>
      <pc:sldChg chg="addSp delSp modSp new mod modTransition">
        <pc:chgData name="Neeraj surjaye" userId="a29c503a69f3050a" providerId="LiveId" clId="{22E5404D-486C-4C51-9748-AEF2F2202061}" dt="2024-05-05T12:16:31.822" v="1739" actId="1076"/>
        <pc:sldMkLst>
          <pc:docMk/>
          <pc:sldMk cId="1557384030" sldId="331"/>
        </pc:sldMkLst>
        <pc:spChg chg="mod">
          <ac:chgData name="Neeraj surjaye" userId="a29c503a69f3050a" providerId="LiveId" clId="{22E5404D-486C-4C51-9748-AEF2F2202061}" dt="2024-05-05T11:44:08.754" v="1024" actId="20577"/>
          <ac:spMkLst>
            <pc:docMk/>
            <pc:sldMk cId="1557384030" sldId="331"/>
            <ac:spMk id="2" creationId="{DEAB4103-D665-0C49-A542-CCE34C2E4206}"/>
          </ac:spMkLst>
        </pc:spChg>
        <pc:picChg chg="add mod">
          <ac:chgData name="Neeraj surjaye" userId="a29c503a69f3050a" providerId="LiveId" clId="{22E5404D-486C-4C51-9748-AEF2F2202061}" dt="2024-05-05T12:16:31.822" v="1739" actId="1076"/>
          <ac:picMkLst>
            <pc:docMk/>
            <pc:sldMk cId="1557384030" sldId="331"/>
            <ac:picMk id="4" creationId="{C8533315-0E77-45AB-C4D6-8B51A0ECF356}"/>
          </ac:picMkLst>
        </pc:picChg>
        <pc:picChg chg="add del">
          <ac:chgData name="Neeraj surjaye" userId="a29c503a69f3050a" providerId="LiveId" clId="{22E5404D-486C-4C51-9748-AEF2F2202061}" dt="2024-05-05T11:44:26.542" v="1026" actId="22"/>
          <ac:picMkLst>
            <pc:docMk/>
            <pc:sldMk cId="1557384030" sldId="331"/>
            <ac:picMk id="5" creationId="{31302BD8-34FC-0E3A-FBBF-87048BF6ED69}"/>
          </ac:picMkLst>
        </pc:picChg>
        <pc:picChg chg="add del">
          <ac:chgData name="Neeraj surjaye" userId="a29c503a69f3050a" providerId="LiveId" clId="{22E5404D-486C-4C51-9748-AEF2F2202061}" dt="2024-05-05T11:44:27.894" v="1028" actId="22"/>
          <ac:picMkLst>
            <pc:docMk/>
            <pc:sldMk cId="1557384030" sldId="331"/>
            <ac:picMk id="7" creationId="{293F1582-FD78-226C-CA58-FE9C177F5F3F}"/>
          </ac:picMkLst>
        </pc:picChg>
        <pc:picChg chg="add del">
          <ac:chgData name="Neeraj surjaye" userId="a29c503a69f3050a" providerId="LiveId" clId="{22E5404D-486C-4C51-9748-AEF2F2202061}" dt="2024-05-05T11:44:32.845" v="1030" actId="22"/>
          <ac:picMkLst>
            <pc:docMk/>
            <pc:sldMk cId="1557384030" sldId="331"/>
            <ac:picMk id="9" creationId="{F91D71FC-5F80-ED5B-3E31-F6EC0688B9E9}"/>
          </ac:picMkLst>
        </pc:picChg>
        <pc:picChg chg="add mod">
          <ac:chgData name="Neeraj surjaye" userId="a29c503a69f3050a" providerId="LiveId" clId="{22E5404D-486C-4C51-9748-AEF2F2202061}" dt="2024-05-05T11:45:27.551" v="1039" actId="1076"/>
          <ac:picMkLst>
            <pc:docMk/>
            <pc:sldMk cId="1557384030" sldId="331"/>
            <ac:picMk id="11" creationId="{9E07A5D7-9883-0B72-8C02-A7C0735059F9}"/>
          </ac:picMkLst>
        </pc:picChg>
        <pc:picChg chg="add mod">
          <ac:chgData name="Neeraj surjaye" userId="a29c503a69f3050a" providerId="LiveId" clId="{22E5404D-486C-4C51-9748-AEF2F2202061}" dt="2024-05-05T12:16:30.242" v="1738" actId="1076"/>
          <ac:picMkLst>
            <pc:docMk/>
            <pc:sldMk cId="1557384030" sldId="331"/>
            <ac:picMk id="13" creationId="{1E93E691-24C8-87F2-D8BF-AA35412597FB}"/>
          </ac:picMkLst>
        </pc:picChg>
        <pc:picChg chg="add mod">
          <ac:chgData name="Neeraj surjaye" userId="a29c503a69f3050a" providerId="LiveId" clId="{22E5404D-486C-4C51-9748-AEF2F2202061}" dt="2024-05-05T11:45:25.614" v="1038" actId="1076"/>
          <ac:picMkLst>
            <pc:docMk/>
            <pc:sldMk cId="1557384030" sldId="331"/>
            <ac:picMk id="15" creationId="{B0815AAD-09DA-B63E-09A7-43C58132BAC9}"/>
          </ac:picMkLst>
        </pc:picChg>
      </pc:sldChg>
      <pc:sldChg chg="addSp delSp modSp add mod ord modTransition">
        <pc:chgData name="Neeraj surjaye" userId="a29c503a69f3050a" providerId="LiveId" clId="{22E5404D-486C-4C51-9748-AEF2F2202061}" dt="2024-05-05T12:17:30.302" v="1748" actId="478"/>
        <pc:sldMkLst>
          <pc:docMk/>
          <pc:sldMk cId="4010534560" sldId="332"/>
        </pc:sldMkLst>
        <pc:spChg chg="mod">
          <ac:chgData name="Neeraj surjaye" userId="a29c503a69f3050a" providerId="LiveId" clId="{22E5404D-486C-4C51-9748-AEF2F2202061}" dt="2024-05-05T11:46:21.465" v="1061" actId="20577"/>
          <ac:spMkLst>
            <pc:docMk/>
            <pc:sldMk cId="4010534560" sldId="332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30.302" v="1748" actId="478"/>
          <ac:spMkLst>
            <pc:docMk/>
            <pc:sldMk cId="4010534560" sldId="332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30.302" v="1748" actId="478"/>
          <ac:spMkLst>
            <pc:docMk/>
            <pc:sldMk cId="4010534560" sldId="332"/>
            <ac:spMk id="5" creationId="{3AD70477-F4FD-A802-7CE2-9FA8A12AFFA6}"/>
          </ac:spMkLst>
        </pc:spChg>
      </pc:sldChg>
      <pc:sldChg chg="addSp modSp new mod modTransition">
        <pc:chgData name="Neeraj surjaye" userId="a29c503a69f3050a" providerId="LiveId" clId="{22E5404D-486C-4C51-9748-AEF2F2202061}" dt="2024-05-05T12:14:28.770" v="1731"/>
        <pc:sldMkLst>
          <pc:docMk/>
          <pc:sldMk cId="2162471894" sldId="333"/>
        </pc:sldMkLst>
        <pc:spChg chg="mod">
          <ac:chgData name="Neeraj surjaye" userId="a29c503a69f3050a" providerId="LiveId" clId="{22E5404D-486C-4C51-9748-AEF2F2202061}" dt="2024-05-05T11:46:41.148" v="1084" actId="20577"/>
          <ac:spMkLst>
            <pc:docMk/>
            <pc:sldMk cId="2162471894" sldId="333"/>
            <ac:spMk id="2" creationId="{826CBBBA-4D29-B92E-06D1-30DD1997EDA1}"/>
          </ac:spMkLst>
        </pc:spChg>
        <pc:picChg chg="add mod">
          <ac:chgData name="Neeraj surjaye" userId="a29c503a69f3050a" providerId="LiveId" clId="{22E5404D-486C-4C51-9748-AEF2F2202061}" dt="2024-05-05T11:49:13.286" v="1105" actId="1076"/>
          <ac:picMkLst>
            <pc:docMk/>
            <pc:sldMk cId="2162471894" sldId="333"/>
            <ac:picMk id="5" creationId="{23031750-E933-7A6B-FD1D-D1625316EB8D}"/>
          </ac:picMkLst>
        </pc:picChg>
        <pc:picChg chg="add mod">
          <ac:chgData name="Neeraj surjaye" userId="a29c503a69f3050a" providerId="LiveId" clId="{22E5404D-486C-4C51-9748-AEF2F2202061}" dt="2024-05-05T11:47:57.665" v="1096" actId="1076"/>
          <ac:picMkLst>
            <pc:docMk/>
            <pc:sldMk cId="2162471894" sldId="333"/>
            <ac:picMk id="7" creationId="{CC25E01C-D946-C4DC-C376-AA61DB90CB17}"/>
          </ac:picMkLst>
        </pc:picChg>
        <pc:picChg chg="add mod">
          <ac:chgData name="Neeraj surjaye" userId="a29c503a69f3050a" providerId="LiveId" clId="{22E5404D-486C-4C51-9748-AEF2F2202061}" dt="2024-05-05T11:48:00.038" v="1097" actId="1076"/>
          <ac:picMkLst>
            <pc:docMk/>
            <pc:sldMk cId="2162471894" sldId="333"/>
            <ac:picMk id="9" creationId="{0C728CA5-6D6A-9D9B-11C0-5E2BEEAE273B}"/>
          </ac:picMkLst>
        </pc:picChg>
        <pc:picChg chg="add mod">
          <ac:chgData name="Neeraj surjaye" userId="a29c503a69f3050a" providerId="LiveId" clId="{22E5404D-486C-4C51-9748-AEF2F2202061}" dt="2024-05-05T11:49:14.599" v="1106" actId="1076"/>
          <ac:picMkLst>
            <pc:docMk/>
            <pc:sldMk cId="2162471894" sldId="333"/>
            <ac:picMk id="17" creationId="{901D16E8-B698-0FC8-CC59-2CCBDDD6731C}"/>
          </ac:picMkLst>
        </pc:picChg>
        <pc:cxnChg chg="add">
          <ac:chgData name="Neeraj surjaye" userId="a29c503a69f3050a" providerId="LiveId" clId="{22E5404D-486C-4C51-9748-AEF2F2202061}" dt="2024-05-05T11:48:18.174" v="1099" actId="11529"/>
          <ac:cxnSpMkLst>
            <pc:docMk/>
            <pc:sldMk cId="2162471894" sldId="333"/>
            <ac:cxnSpMk id="11" creationId="{88B11B51-615E-9BF2-EA0A-E5E07C4459DF}"/>
          </ac:cxnSpMkLst>
        </pc:cxnChg>
        <pc:cxnChg chg="add">
          <ac:chgData name="Neeraj surjaye" userId="a29c503a69f3050a" providerId="LiveId" clId="{22E5404D-486C-4C51-9748-AEF2F2202061}" dt="2024-05-05T11:48:23.392" v="1100" actId="11529"/>
          <ac:cxnSpMkLst>
            <pc:docMk/>
            <pc:sldMk cId="2162471894" sldId="333"/>
            <ac:cxnSpMk id="13" creationId="{34F06C5F-99B3-2B85-F9BD-7B5824622CB5}"/>
          </ac:cxnSpMkLst>
        </pc:cxnChg>
        <pc:cxnChg chg="add">
          <ac:chgData name="Neeraj surjaye" userId="a29c503a69f3050a" providerId="LiveId" clId="{22E5404D-486C-4C51-9748-AEF2F2202061}" dt="2024-05-05T11:48:37.054" v="1101" actId="11529"/>
          <ac:cxnSpMkLst>
            <pc:docMk/>
            <pc:sldMk cId="2162471894" sldId="333"/>
            <ac:cxnSpMk id="15" creationId="{C23B0019-FE94-5225-01D0-2B428EA562E5}"/>
          </ac:cxnSpMkLst>
        </pc:cxnChg>
      </pc:sldChg>
      <pc:sldChg chg="new del">
        <pc:chgData name="Neeraj surjaye" userId="a29c503a69f3050a" providerId="LiveId" clId="{22E5404D-486C-4C51-9748-AEF2F2202061}" dt="2024-05-05T11:46:29.884" v="1064" actId="47"/>
        <pc:sldMkLst>
          <pc:docMk/>
          <pc:sldMk cId="4237665160" sldId="333"/>
        </pc:sldMkLst>
      </pc:sldChg>
      <pc:sldChg chg="addSp delSp modSp add mod ord modTransition">
        <pc:chgData name="Neeraj surjaye" userId="a29c503a69f3050a" providerId="LiveId" clId="{22E5404D-486C-4C51-9748-AEF2F2202061}" dt="2024-05-05T12:17:28.241" v="1747" actId="478"/>
        <pc:sldMkLst>
          <pc:docMk/>
          <pc:sldMk cId="1922745109" sldId="334"/>
        </pc:sldMkLst>
        <pc:spChg chg="mod">
          <ac:chgData name="Neeraj surjaye" userId="a29c503a69f3050a" providerId="LiveId" clId="{22E5404D-486C-4C51-9748-AEF2F2202061}" dt="2024-05-05T11:49:48.909" v="1125" actId="20577"/>
          <ac:spMkLst>
            <pc:docMk/>
            <pc:sldMk cId="1922745109" sldId="334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28.241" v="1747" actId="478"/>
          <ac:spMkLst>
            <pc:docMk/>
            <pc:sldMk cId="1922745109" sldId="334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28.241" v="1747" actId="478"/>
          <ac:spMkLst>
            <pc:docMk/>
            <pc:sldMk cId="1922745109" sldId="334"/>
            <ac:spMk id="5" creationId="{F47D6CCB-9857-5931-831B-50901AEB78E4}"/>
          </ac:spMkLst>
        </pc:spChg>
      </pc:sldChg>
      <pc:sldChg chg="new del">
        <pc:chgData name="Neeraj surjaye" userId="a29c503a69f3050a" providerId="LiveId" clId="{22E5404D-486C-4C51-9748-AEF2F2202061}" dt="2024-05-05T11:46:33.004" v="1065" actId="2696"/>
        <pc:sldMkLst>
          <pc:docMk/>
          <pc:sldMk cId="3249030774" sldId="334"/>
        </pc:sldMkLst>
      </pc:sldChg>
      <pc:sldChg chg="new del">
        <pc:chgData name="Neeraj surjaye" userId="a29c503a69f3050a" providerId="LiveId" clId="{22E5404D-486C-4C51-9748-AEF2F2202061}" dt="2024-05-05T11:50:26.598" v="1127" actId="2696"/>
        <pc:sldMkLst>
          <pc:docMk/>
          <pc:sldMk cId="2545413041" sldId="335"/>
        </pc:sldMkLst>
      </pc:sldChg>
      <pc:sldChg chg="addSp delSp modSp new mod modTransition">
        <pc:chgData name="Neeraj surjaye" userId="a29c503a69f3050a" providerId="LiveId" clId="{22E5404D-486C-4C51-9748-AEF2F2202061}" dt="2024-05-05T12:14:28.770" v="1731"/>
        <pc:sldMkLst>
          <pc:docMk/>
          <pc:sldMk cId="4145455309" sldId="335"/>
        </pc:sldMkLst>
        <pc:spChg chg="mod">
          <ac:chgData name="Neeraj surjaye" userId="a29c503a69f3050a" providerId="LiveId" clId="{22E5404D-486C-4C51-9748-AEF2F2202061}" dt="2024-05-05T11:50:33.478" v="1143" actId="20577"/>
          <ac:spMkLst>
            <pc:docMk/>
            <pc:sldMk cId="4145455309" sldId="335"/>
            <ac:spMk id="2" creationId="{9C4E0DD9-C6FF-E4D2-B709-612B6A79EAEA}"/>
          </ac:spMkLst>
        </pc:spChg>
        <pc:picChg chg="add mod">
          <ac:chgData name="Neeraj surjaye" userId="a29c503a69f3050a" providerId="LiveId" clId="{22E5404D-486C-4C51-9748-AEF2F2202061}" dt="2024-05-05T11:50:38.365" v="1146" actId="1076"/>
          <ac:picMkLst>
            <pc:docMk/>
            <pc:sldMk cId="4145455309" sldId="335"/>
            <ac:picMk id="5" creationId="{CE362D43-7105-4AFE-DF91-0A8AE0E5B160}"/>
          </ac:picMkLst>
        </pc:picChg>
        <pc:picChg chg="add del">
          <ac:chgData name="Neeraj surjaye" userId="a29c503a69f3050a" providerId="LiveId" clId="{22E5404D-486C-4C51-9748-AEF2F2202061}" dt="2024-05-05T11:50:48.174" v="1148" actId="22"/>
          <ac:picMkLst>
            <pc:docMk/>
            <pc:sldMk cId="4145455309" sldId="335"/>
            <ac:picMk id="7" creationId="{7E0DEEF8-21C0-B15C-AAE9-4F199C9BE452}"/>
          </ac:picMkLst>
        </pc:picChg>
        <pc:picChg chg="add mod">
          <ac:chgData name="Neeraj surjaye" userId="a29c503a69f3050a" providerId="LiveId" clId="{22E5404D-486C-4C51-9748-AEF2F2202061}" dt="2024-05-05T11:50:57.423" v="1151" actId="1076"/>
          <ac:picMkLst>
            <pc:docMk/>
            <pc:sldMk cId="4145455309" sldId="335"/>
            <ac:picMk id="9" creationId="{EB543536-85B3-E446-7E6E-03F75CC59878}"/>
          </ac:picMkLst>
        </pc:picChg>
      </pc:sldChg>
      <pc:sldChg chg="addSp delSp modSp add mod ord modTransition">
        <pc:chgData name="Neeraj surjaye" userId="a29c503a69f3050a" providerId="LiveId" clId="{22E5404D-486C-4C51-9748-AEF2F2202061}" dt="2024-05-05T12:17:25.272" v="1746" actId="478"/>
        <pc:sldMkLst>
          <pc:docMk/>
          <pc:sldMk cId="903874143" sldId="336"/>
        </pc:sldMkLst>
        <pc:spChg chg="mod">
          <ac:chgData name="Neeraj surjaye" userId="a29c503a69f3050a" providerId="LiveId" clId="{22E5404D-486C-4C51-9748-AEF2F2202061}" dt="2024-05-05T11:51:30.394" v="1163" actId="20577"/>
          <ac:spMkLst>
            <pc:docMk/>
            <pc:sldMk cId="903874143" sldId="336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25.272" v="1746" actId="478"/>
          <ac:spMkLst>
            <pc:docMk/>
            <pc:sldMk cId="903874143" sldId="336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25.272" v="1746" actId="478"/>
          <ac:spMkLst>
            <pc:docMk/>
            <pc:sldMk cId="903874143" sldId="336"/>
            <ac:spMk id="5" creationId="{04B4E27C-1509-342C-F415-830925D42A67}"/>
          </ac:spMkLst>
        </pc:spChg>
      </pc:sldChg>
      <pc:sldChg chg="addSp delSp modSp add mod modTransition">
        <pc:chgData name="Neeraj surjaye" userId="a29c503a69f3050a" providerId="LiveId" clId="{22E5404D-486C-4C51-9748-AEF2F2202061}" dt="2024-05-05T12:17:22.972" v="1745" actId="478"/>
        <pc:sldMkLst>
          <pc:docMk/>
          <pc:sldMk cId="3244346730" sldId="337"/>
        </pc:sldMkLst>
        <pc:spChg chg="mod">
          <ac:chgData name="Neeraj surjaye" userId="a29c503a69f3050a" providerId="LiveId" clId="{22E5404D-486C-4C51-9748-AEF2F2202061}" dt="2024-05-05T11:55:14.329" v="1245" actId="20577"/>
          <ac:spMkLst>
            <pc:docMk/>
            <pc:sldMk cId="3244346730" sldId="337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22.972" v="1745" actId="478"/>
          <ac:spMkLst>
            <pc:docMk/>
            <pc:sldMk cId="3244346730" sldId="337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22.972" v="1745" actId="478"/>
          <ac:spMkLst>
            <pc:docMk/>
            <pc:sldMk cId="3244346730" sldId="337"/>
            <ac:spMk id="5" creationId="{F78E1627-2633-8295-5C19-848B58564A5F}"/>
          </ac:spMkLst>
        </pc:spChg>
      </pc:sldChg>
      <pc:sldChg chg="new del">
        <pc:chgData name="Neeraj surjaye" userId="a29c503a69f3050a" providerId="LiveId" clId="{22E5404D-486C-4C51-9748-AEF2F2202061}" dt="2024-05-05T11:51:33.613" v="1165" actId="680"/>
        <pc:sldMkLst>
          <pc:docMk/>
          <pc:sldMk cId="3387263081" sldId="337"/>
        </pc:sldMkLst>
      </pc:sldChg>
      <pc:sldChg chg="addSp delSp modSp new mod modTransition">
        <pc:chgData name="Neeraj surjaye" userId="a29c503a69f3050a" providerId="LiveId" clId="{22E5404D-486C-4C51-9748-AEF2F2202061}" dt="2024-05-05T12:14:28.770" v="1731"/>
        <pc:sldMkLst>
          <pc:docMk/>
          <pc:sldMk cId="2650944260" sldId="338"/>
        </pc:sldMkLst>
        <pc:spChg chg="mod">
          <ac:chgData name="Neeraj surjaye" userId="a29c503a69f3050a" providerId="LiveId" clId="{22E5404D-486C-4C51-9748-AEF2F2202061}" dt="2024-05-05T11:51:51.555" v="1185" actId="20577"/>
          <ac:spMkLst>
            <pc:docMk/>
            <pc:sldMk cId="2650944260" sldId="338"/>
            <ac:spMk id="2" creationId="{FE7293A8-2F44-8780-63B5-0D4F2C244D85}"/>
          </ac:spMkLst>
        </pc:spChg>
        <pc:picChg chg="add mod">
          <ac:chgData name="Neeraj surjaye" userId="a29c503a69f3050a" providerId="LiveId" clId="{22E5404D-486C-4C51-9748-AEF2F2202061}" dt="2024-05-05T11:53:56.142" v="1206" actId="1076"/>
          <ac:picMkLst>
            <pc:docMk/>
            <pc:sldMk cId="2650944260" sldId="338"/>
            <ac:picMk id="5" creationId="{30334A43-2BEB-3767-C15E-B04ED3CA8B0A}"/>
          </ac:picMkLst>
        </pc:picChg>
        <pc:picChg chg="add mod">
          <ac:chgData name="Neeraj surjaye" userId="a29c503a69f3050a" providerId="LiveId" clId="{22E5404D-486C-4C51-9748-AEF2F2202061}" dt="2024-05-05T11:53:56.142" v="1206" actId="1076"/>
          <ac:picMkLst>
            <pc:docMk/>
            <pc:sldMk cId="2650944260" sldId="338"/>
            <ac:picMk id="7" creationId="{603B1C98-C31A-D372-E65C-A06BE4263540}"/>
          </ac:picMkLst>
        </pc:picChg>
        <pc:picChg chg="add mod">
          <ac:chgData name="Neeraj surjaye" userId="a29c503a69f3050a" providerId="LiveId" clId="{22E5404D-486C-4C51-9748-AEF2F2202061}" dt="2024-05-05T11:53:56.142" v="1206" actId="1076"/>
          <ac:picMkLst>
            <pc:docMk/>
            <pc:sldMk cId="2650944260" sldId="338"/>
            <ac:picMk id="9" creationId="{613B24F4-98DB-F681-35A0-D24C7A4D80D7}"/>
          </ac:picMkLst>
        </pc:picChg>
        <pc:picChg chg="add del">
          <ac:chgData name="Neeraj surjaye" userId="a29c503a69f3050a" providerId="LiveId" clId="{22E5404D-486C-4C51-9748-AEF2F2202061}" dt="2024-05-05T11:53:46.454" v="1203" actId="478"/>
          <ac:picMkLst>
            <pc:docMk/>
            <pc:sldMk cId="2650944260" sldId="338"/>
            <ac:picMk id="11" creationId="{57919CA5-24B3-1930-C30E-30B5A368EE21}"/>
          </ac:picMkLst>
        </pc:picChg>
        <pc:picChg chg="add mod">
          <ac:chgData name="Neeraj surjaye" userId="a29c503a69f3050a" providerId="LiveId" clId="{22E5404D-486C-4C51-9748-AEF2F2202061}" dt="2024-05-05T11:53:56.142" v="1206" actId="1076"/>
          <ac:picMkLst>
            <pc:docMk/>
            <pc:sldMk cId="2650944260" sldId="338"/>
            <ac:picMk id="13" creationId="{D33AB0E5-95AB-1B00-2AC0-E93F8C967892}"/>
          </ac:picMkLst>
        </pc:picChg>
      </pc:sldChg>
      <pc:sldChg chg="addSp modSp new mod modTransition">
        <pc:chgData name="Neeraj surjaye" userId="a29c503a69f3050a" providerId="LiveId" clId="{22E5404D-486C-4C51-9748-AEF2F2202061}" dt="2024-05-05T12:14:28.770" v="1731"/>
        <pc:sldMkLst>
          <pc:docMk/>
          <pc:sldMk cId="2396327863" sldId="339"/>
        </pc:sldMkLst>
        <pc:spChg chg="mod">
          <ac:chgData name="Neeraj surjaye" userId="a29c503a69f3050a" providerId="LiveId" clId="{22E5404D-486C-4C51-9748-AEF2F2202061}" dt="2024-05-05T11:54:20.764" v="1216" actId="20577"/>
          <ac:spMkLst>
            <pc:docMk/>
            <pc:sldMk cId="2396327863" sldId="339"/>
            <ac:spMk id="2" creationId="{83E33AF4-A34D-2EE5-3042-F21128E9E168}"/>
          </ac:spMkLst>
        </pc:spChg>
        <pc:picChg chg="add mod">
          <ac:chgData name="Neeraj surjaye" userId="a29c503a69f3050a" providerId="LiveId" clId="{22E5404D-486C-4C51-9748-AEF2F2202061}" dt="2024-05-05T11:54:18.814" v="1209" actId="1076"/>
          <ac:picMkLst>
            <pc:docMk/>
            <pc:sldMk cId="2396327863" sldId="339"/>
            <ac:picMk id="5" creationId="{8D2A44A1-BCB6-E030-5310-39D72F83B436}"/>
          </ac:picMkLst>
        </pc:picChg>
      </pc:sldChg>
      <pc:sldChg chg="addSp delSp modSp add mod ord modTransition">
        <pc:chgData name="Neeraj surjaye" userId="a29c503a69f3050a" providerId="LiveId" clId="{22E5404D-486C-4C51-9748-AEF2F2202061}" dt="2024-05-05T12:17:20.717" v="1744" actId="478"/>
        <pc:sldMkLst>
          <pc:docMk/>
          <pc:sldMk cId="2239010207" sldId="340"/>
        </pc:sldMkLst>
        <pc:spChg chg="mod">
          <ac:chgData name="Neeraj surjaye" userId="a29c503a69f3050a" providerId="LiveId" clId="{22E5404D-486C-4C51-9748-AEF2F2202061}" dt="2024-05-05T11:55:41.726" v="1254" actId="20577"/>
          <ac:spMkLst>
            <pc:docMk/>
            <pc:sldMk cId="2239010207" sldId="340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20.717" v="1744" actId="478"/>
          <ac:spMkLst>
            <pc:docMk/>
            <pc:sldMk cId="2239010207" sldId="340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20.717" v="1744" actId="478"/>
          <ac:spMkLst>
            <pc:docMk/>
            <pc:sldMk cId="2239010207" sldId="340"/>
            <ac:spMk id="5" creationId="{0EFC4242-A400-7375-C217-86C77586D4EE}"/>
          </ac:spMkLst>
        </pc:spChg>
      </pc:sldChg>
      <pc:sldChg chg="new del">
        <pc:chgData name="Neeraj surjaye" userId="a29c503a69f3050a" providerId="LiveId" clId="{22E5404D-486C-4C51-9748-AEF2F2202061}" dt="2024-05-05T11:55:46.387" v="1256" actId="680"/>
        <pc:sldMkLst>
          <pc:docMk/>
          <pc:sldMk cId="2915761422" sldId="341"/>
        </pc:sldMkLst>
      </pc:sldChg>
      <pc:sldChg chg="addSp delSp modSp add mod ord modTransition">
        <pc:chgData name="Neeraj surjaye" userId="a29c503a69f3050a" providerId="LiveId" clId="{22E5404D-486C-4C51-9748-AEF2F2202061}" dt="2024-05-05T12:14:28.770" v="1731"/>
        <pc:sldMkLst>
          <pc:docMk/>
          <pc:sldMk cId="3156428350" sldId="341"/>
        </pc:sldMkLst>
        <pc:spChg chg="mod">
          <ac:chgData name="Neeraj surjaye" userId="a29c503a69f3050a" providerId="LiveId" clId="{22E5404D-486C-4C51-9748-AEF2F2202061}" dt="2024-05-05T11:55:53.346" v="1264" actId="20577"/>
          <ac:spMkLst>
            <pc:docMk/>
            <pc:sldMk cId="3156428350" sldId="341"/>
            <ac:spMk id="2" creationId="{83E33AF4-A34D-2EE5-3042-F21128E9E168}"/>
          </ac:spMkLst>
        </pc:spChg>
        <pc:picChg chg="del">
          <ac:chgData name="Neeraj surjaye" userId="a29c503a69f3050a" providerId="LiveId" clId="{22E5404D-486C-4C51-9748-AEF2F2202061}" dt="2024-05-05T11:55:55.099" v="1265" actId="478"/>
          <ac:picMkLst>
            <pc:docMk/>
            <pc:sldMk cId="3156428350" sldId="341"/>
            <ac:picMk id="5" creationId="{8D2A44A1-BCB6-E030-5310-39D72F83B436}"/>
          </ac:picMkLst>
        </pc:picChg>
        <pc:picChg chg="add mod">
          <ac:chgData name="Neeraj surjaye" userId="a29c503a69f3050a" providerId="LiveId" clId="{22E5404D-486C-4C51-9748-AEF2F2202061}" dt="2024-05-05T11:56:13.366" v="1272" actId="1076"/>
          <ac:picMkLst>
            <pc:docMk/>
            <pc:sldMk cId="3156428350" sldId="341"/>
            <ac:picMk id="6" creationId="{C92773D5-BCBE-801F-731C-123C9AA1597D}"/>
          </ac:picMkLst>
        </pc:picChg>
        <pc:picChg chg="add mod">
          <ac:chgData name="Neeraj surjaye" userId="a29c503a69f3050a" providerId="LiveId" clId="{22E5404D-486C-4C51-9748-AEF2F2202061}" dt="2024-05-05T11:56:29.138" v="1275" actId="1076"/>
          <ac:picMkLst>
            <pc:docMk/>
            <pc:sldMk cId="3156428350" sldId="341"/>
            <ac:picMk id="8" creationId="{50F09135-846F-8E60-9F8E-E809EAF3E9BC}"/>
          </ac:picMkLst>
        </pc:picChg>
      </pc:sldChg>
      <pc:sldChg chg="addSp delSp modSp add mod modTransition">
        <pc:chgData name="Neeraj surjaye" userId="a29c503a69f3050a" providerId="LiveId" clId="{22E5404D-486C-4C51-9748-AEF2F2202061}" dt="2024-05-05T12:14:28.770" v="1731"/>
        <pc:sldMkLst>
          <pc:docMk/>
          <pc:sldMk cId="827517591" sldId="342"/>
        </pc:sldMkLst>
        <pc:picChg chg="add mod">
          <ac:chgData name="Neeraj surjaye" userId="a29c503a69f3050a" providerId="LiveId" clId="{22E5404D-486C-4C51-9748-AEF2F2202061}" dt="2024-05-05T11:56:55.296" v="1281" actId="1076"/>
          <ac:picMkLst>
            <pc:docMk/>
            <pc:sldMk cId="827517591" sldId="342"/>
            <ac:picMk id="5" creationId="{19F0D0E5-1F87-CA1A-EC39-7B3321002BB7}"/>
          </ac:picMkLst>
        </pc:picChg>
        <pc:picChg chg="del">
          <ac:chgData name="Neeraj surjaye" userId="a29c503a69f3050a" providerId="LiveId" clId="{22E5404D-486C-4C51-9748-AEF2F2202061}" dt="2024-05-05T11:56:50.067" v="1277" actId="478"/>
          <ac:picMkLst>
            <pc:docMk/>
            <pc:sldMk cId="827517591" sldId="342"/>
            <ac:picMk id="6" creationId="{C92773D5-BCBE-801F-731C-123C9AA1597D}"/>
          </ac:picMkLst>
        </pc:picChg>
        <pc:picChg chg="del">
          <ac:chgData name="Neeraj surjaye" userId="a29c503a69f3050a" providerId="LiveId" clId="{22E5404D-486C-4C51-9748-AEF2F2202061}" dt="2024-05-05T11:56:50.628" v="1278" actId="478"/>
          <ac:picMkLst>
            <pc:docMk/>
            <pc:sldMk cId="827517591" sldId="342"/>
            <ac:picMk id="8" creationId="{50F09135-846F-8E60-9F8E-E809EAF3E9BC}"/>
          </ac:picMkLst>
        </pc:picChg>
      </pc:sldChg>
      <pc:sldChg chg="add del">
        <pc:chgData name="Neeraj surjaye" userId="a29c503a69f3050a" providerId="LiveId" clId="{22E5404D-486C-4C51-9748-AEF2F2202061}" dt="2024-05-05T11:55:56.607" v="1267"/>
        <pc:sldMkLst>
          <pc:docMk/>
          <pc:sldMk cId="3448729338" sldId="342"/>
        </pc:sldMkLst>
      </pc:sldChg>
      <pc:sldChg chg="addSp delSp modSp add mod ord modTransition">
        <pc:chgData name="Neeraj surjaye" userId="a29c503a69f3050a" providerId="LiveId" clId="{22E5404D-486C-4C51-9748-AEF2F2202061}" dt="2024-05-05T12:17:17.612" v="1743" actId="478"/>
        <pc:sldMkLst>
          <pc:docMk/>
          <pc:sldMk cId="3019115332" sldId="343"/>
        </pc:sldMkLst>
        <pc:spChg chg="mod">
          <ac:chgData name="Neeraj surjaye" userId="a29c503a69f3050a" providerId="LiveId" clId="{22E5404D-486C-4C51-9748-AEF2F2202061}" dt="2024-05-05T11:57:41.884" v="1297" actId="20577"/>
          <ac:spMkLst>
            <pc:docMk/>
            <pc:sldMk cId="3019115332" sldId="343"/>
            <ac:spMk id="2" creationId="{A9849B61-4E06-8CE9-6BDC-A1B3CF684074}"/>
          </ac:spMkLst>
        </pc:spChg>
        <pc:spChg chg="del mod">
          <ac:chgData name="Neeraj surjaye" userId="a29c503a69f3050a" providerId="LiveId" clId="{22E5404D-486C-4C51-9748-AEF2F2202061}" dt="2024-05-05T12:17:17.612" v="1743" actId="478"/>
          <ac:spMkLst>
            <pc:docMk/>
            <pc:sldMk cId="3019115332" sldId="343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17.612" v="1743" actId="478"/>
          <ac:spMkLst>
            <pc:docMk/>
            <pc:sldMk cId="3019115332" sldId="343"/>
            <ac:spMk id="5" creationId="{D06EA5D2-175D-E12A-5FB2-D273AEB7DF3B}"/>
          </ac:spMkLst>
        </pc:spChg>
      </pc:sldChg>
      <pc:sldChg chg="addSp delSp modSp add mod ord modTransition">
        <pc:chgData name="Neeraj surjaye" userId="a29c503a69f3050a" providerId="LiveId" clId="{22E5404D-486C-4C51-9748-AEF2F2202061}" dt="2024-05-05T12:14:28.770" v="1731"/>
        <pc:sldMkLst>
          <pc:docMk/>
          <pc:sldMk cId="2376000768" sldId="344"/>
        </pc:sldMkLst>
        <pc:spChg chg="mod">
          <ac:chgData name="Neeraj surjaye" userId="a29c503a69f3050a" providerId="LiveId" clId="{22E5404D-486C-4C51-9748-AEF2F2202061}" dt="2024-05-05T11:57:53.597" v="1323" actId="20577"/>
          <ac:spMkLst>
            <pc:docMk/>
            <pc:sldMk cId="2376000768" sldId="344"/>
            <ac:spMk id="2" creationId="{83E33AF4-A34D-2EE5-3042-F21128E9E168}"/>
          </ac:spMkLst>
        </pc:spChg>
        <pc:picChg chg="del">
          <ac:chgData name="Neeraj surjaye" userId="a29c503a69f3050a" providerId="LiveId" clId="{22E5404D-486C-4C51-9748-AEF2F2202061}" dt="2024-05-05T11:57:46.694" v="1301" actId="478"/>
          <ac:picMkLst>
            <pc:docMk/>
            <pc:sldMk cId="2376000768" sldId="344"/>
            <ac:picMk id="5" creationId="{19F0D0E5-1F87-CA1A-EC39-7B3321002BB7}"/>
          </ac:picMkLst>
        </pc:picChg>
        <pc:picChg chg="add mod">
          <ac:chgData name="Neeraj surjaye" userId="a29c503a69f3050a" providerId="LiveId" clId="{22E5404D-486C-4C51-9748-AEF2F2202061}" dt="2024-05-05T11:58:04.646" v="1325" actId="1076"/>
          <ac:picMkLst>
            <pc:docMk/>
            <pc:sldMk cId="2376000768" sldId="344"/>
            <ac:picMk id="6" creationId="{367E3B46-9D04-350B-E735-FE7F7A92B197}"/>
          </ac:picMkLst>
        </pc:picChg>
      </pc:sldChg>
      <pc:sldChg chg="addSp delSp modSp add mod modTransition">
        <pc:chgData name="Neeraj surjaye" userId="a29c503a69f3050a" providerId="LiveId" clId="{22E5404D-486C-4C51-9748-AEF2F2202061}" dt="2024-05-05T12:14:28.770" v="1731"/>
        <pc:sldMkLst>
          <pc:docMk/>
          <pc:sldMk cId="88797552" sldId="345"/>
        </pc:sldMkLst>
        <pc:picChg chg="add mod">
          <ac:chgData name="Neeraj surjaye" userId="a29c503a69f3050a" providerId="LiveId" clId="{22E5404D-486C-4C51-9748-AEF2F2202061}" dt="2024-05-05T11:58:44.203" v="1329" actId="1076"/>
          <ac:picMkLst>
            <pc:docMk/>
            <pc:sldMk cId="88797552" sldId="345"/>
            <ac:picMk id="5" creationId="{48854276-1D49-25FB-DEA5-2B18268CCB0B}"/>
          </ac:picMkLst>
        </pc:picChg>
        <pc:picChg chg="del">
          <ac:chgData name="Neeraj surjaye" userId="a29c503a69f3050a" providerId="LiveId" clId="{22E5404D-486C-4C51-9748-AEF2F2202061}" dt="2024-05-05T11:58:41.954" v="1327" actId="478"/>
          <ac:picMkLst>
            <pc:docMk/>
            <pc:sldMk cId="88797552" sldId="345"/>
            <ac:picMk id="6" creationId="{367E3B46-9D04-350B-E735-FE7F7A92B197}"/>
          </ac:picMkLst>
        </pc:picChg>
      </pc:sldChg>
      <pc:sldChg chg="addSp delSp modSp add mod ord modTransition">
        <pc:chgData name="Neeraj surjaye" userId="a29c503a69f3050a" providerId="LiveId" clId="{22E5404D-486C-4C51-9748-AEF2F2202061}" dt="2024-05-05T12:17:13.051" v="1740" actId="478"/>
        <pc:sldMkLst>
          <pc:docMk/>
          <pc:sldMk cId="3107247285" sldId="346"/>
        </pc:sldMkLst>
        <pc:spChg chg="mod">
          <ac:chgData name="Neeraj surjaye" userId="a29c503a69f3050a" providerId="LiveId" clId="{22E5404D-486C-4C51-9748-AEF2F2202061}" dt="2024-05-05T11:59:21.273" v="1351" actId="20577"/>
          <ac:spMkLst>
            <pc:docMk/>
            <pc:sldMk cId="3107247285" sldId="346"/>
            <ac:spMk id="2" creationId="{A9849B61-4E06-8CE9-6BDC-A1B3CF684074}"/>
          </ac:spMkLst>
        </pc:spChg>
        <pc:spChg chg="del">
          <ac:chgData name="Neeraj surjaye" userId="a29c503a69f3050a" providerId="LiveId" clId="{22E5404D-486C-4C51-9748-AEF2F2202061}" dt="2024-05-05T12:17:13.051" v="1740" actId="478"/>
          <ac:spMkLst>
            <pc:docMk/>
            <pc:sldMk cId="3107247285" sldId="346"/>
            <ac:spMk id="3" creationId="{D40E8890-8E34-3BBE-3871-3F019DFCA078}"/>
          </ac:spMkLst>
        </pc:spChg>
        <pc:spChg chg="add mod">
          <ac:chgData name="Neeraj surjaye" userId="a29c503a69f3050a" providerId="LiveId" clId="{22E5404D-486C-4C51-9748-AEF2F2202061}" dt="2024-05-05T12:17:13.051" v="1740" actId="478"/>
          <ac:spMkLst>
            <pc:docMk/>
            <pc:sldMk cId="3107247285" sldId="346"/>
            <ac:spMk id="5" creationId="{FEF876A7-F0BE-4BCE-482A-752F6A963D94}"/>
          </ac:spMkLst>
        </pc:spChg>
      </pc:sldChg>
      <pc:sldChg chg="new del">
        <pc:chgData name="Neeraj surjaye" userId="a29c503a69f3050a" providerId="LiveId" clId="{22E5404D-486C-4C51-9748-AEF2F2202061}" dt="2024-05-05T11:59:29.971" v="1353" actId="2696"/>
        <pc:sldMkLst>
          <pc:docMk/>
          <pc:sldMk cId="2853408438" sldId="347"/>
        </pc:sldMkLst>
      </pc:sldChg>
      <pc:sldChg chg="addSp modSp new mod modTransition">
        <pc:chgData name="Neeraj surjaye" userId="a29c503a69f3050a" providerId="LiveId" clId="{22E5404D-486C-4C51-9748-AEF2F2202061}" dt="2024-05-05T12:14:28.770" v="1731"/>
        <pc:sldMkLst>
          <pc:docMk/>
          <pc:sldMk cId="3753431176" sldId="347"/>
        </pc:sldMkLst>
        <pc:spChg chg="mod">
          <ac:chgData name="Neeraj surjaye" userId="a29c503a69f3050a" providerId="LiveId" clId="{22E5404D-486C-4C51-9748-AEF2F2202061}" dt="2024-05-05T11:59:37.142" v="1373" actId="20577"/>
          <ac:spMkLst>
            <pc:docMk/>
            <pc:sldMk cId="3753431176" sldId="347"/>
            <ac:spMk id="2" creationId="{603EBEFB-AC88-B8B7-2B94-FBEA8920C97D}"/>
          </ac:spMkLst>
        </pc:spChg>
        <pc:spChg chg="add mod">
          <ac:chgData name="Neeraj surjaye" userId="a29c503a69f3050a" providerId="LiveId" clId="{22E5404D-486C-4C51-9748-AEF2F2202061}" dt="2024-05-05T11:59:55.548" v="1376" actId="1076"/>
          <ac:spMkLst>
            <pc:docMk/>
            <pc:sldMk cId="3753431176" sldId="347"/>
            <ac:spMk id="4" creationId="{BD2666B8-97FF-6012-645F-2A21DCDBB509}"/>
          </ac:spMkLst>
        </pc:spChg>
        <pc:spChg chg="add mod">
          <ac:chgData name="Neeraj surjaye" userId="a29c503a69f3050a" providerId="LiveId" clId="{22E5404D-486C-4C51-9748-AEF2F2202061}" dt="2024-05-05T12:00:16.666" v="1388" actId="1076"/>
          <ac:spMkLst>
            <pc:docMk/>
            <pc:sldMk cId="3753431176" sldId="347"/>
            <ac:spMk id="5" creationId="{C5759995-744F-71F4-DD0A-3034D9654C66}"/>
          </ac:spMkLst>
        </pc:spChg>
        <pc:spChg chg="add mod">
          <ac:chgData name="Neeraj surjaye" userId="a29c503a69f3050a" providerId="LiveId" clId="{22E5404D-486C-4C51-9748-AEF2F2202061}" dt="2024-05-05T12:00:15.637" v="1387" actId="1076"/>
          <ac:spMkLst>
            <pc:docMk/>
            <pc:sldMk cId="3753431176" sldId="347"/>
            <ac:spMk id="6" creationId="{5141DC1E-B150-3860-4B35-AAB3DDB7DC36}"/>
          </ac:spMkLst>
        </pc:spChg>
        <pc:spChg chg="add mod">
          <ac:chgData name="Neeraj surjaye" userId="a29c503a69f3050a" providerId="LiveId" clId="{22E5404D-486C-4C51-9748-AEF2F2202061}" dt="2024-05-05T12:00:12.557" v="1386" actId="1076"/>
          <ac:spMkLst>
            <pc:docMk/>
            <pc:sldMk cId="3753431176" sldId="347"/>
            <ac:spMk id="7" creationId="{39CB2830-2ADB-98DE-7BFC-E082789B4B25}"/>
          </ac:spMkLst>
        </pc:spChg>
        <pc:cxnChg chg="add mod">
          <ac:chgData name="Neeraj surjaye" userId="a29c503a69f3050a" providerId="LiveId" clId="{22E5404D-486C-4C51-9748-AEF2F2202061}" dt="2024-05-05T12:00:55.975" v="1401" actId="14100"/>
          <ac:cxnSpMkLst>
            <pc:docMk/>
            <pc:sldMk cId="3753431176" sldId="347"/>
            <ac:cxnSpMk id="9" creationId="{A481C603-6A15-D24A-4710-A9D4522F06E6}"/>
          </ac:cxnSpMkLst>
        </pc:cxnChg>
        <pc:cxnChg chg="add mod">
          <ac:chgData name="Neeraj surjaye" userId="a29c503a69f3050a" providerId="LiveId" clId="{22E5404D-486C-4C51-9748-AEF2F2202061}" dt="2024-05-05T12:00:52.308" v="1400" actId="13822"/>
          <ac:cxnSpMkLst>
            <pc:docMk/>
            <pc:sldMk cId="3753431176" sldId="347"/>
            <ac:cxnSpMk id="10" creationId="{5D204689-5565-529D-11CF-703C70D81CD7}"/>
          </ac:cxnSpMkLst>
        </pc:cxnChg>
        <pc:cxnChg chg="add mod">
          <ac:chgData name="Neeraj surjaye" userId="a29c503a69f3050a" providerId="LiveId" clId="{22E5404D-486C-4C51-9748-AEF2F2202061}" dt="2024-05-05T12:00:52.308" v="1400" actId="13822"/>
          <ac:cxnSpMkLst>
            <pc:docMk/>
            <pc:sldMk cId="3753431176" sldId="347"/>
            <ac:cxnSpMk id="14" creationId="{20024A63-2395-594B-2730-4F43C72C644F}"/>
          </ac:cxnSpMkLst>
        </pc:cxnChg>
        <pc:cxnChg chg="add mod">
          <ac:chgData name="Neeraj surjaye" userId="a29c503a69f3050a" providerId="LiveId" clId="{22E5404D-486C-4C51-9748-AEF2F2202061}" dt="2024-05-05T12:01:02.056" v="1404" actId="14100"/>
          <ac:cxnSpMkLst>
            <pc:docMk/>
            <pc:sldMk cId="3753431176" sldId="347"/>
            <ac:cxnSpMk id="18" creationId="{8BD110BB-65D1-96D8-3F81-55036D5E42D0}"/>
          </ac:cxnSpMkLst>
        </pc:cxnChg>
        <pc:cxnChg chg="add mod">
          <ac:chgData name="Neeraj surjaye" userId="a29c503a69f3050a" providerId="LiveId" clId="{22E5404D-486C-4C51-9748-AEF2F2202061}" dt="2024-05-05T12:01:07.651" v="1407" actId="14100"/>
          <ac:cxnSpMkLst>
            <pc:docMk/>
            <pc:sldMk cId="3753431176" sldId="347"/>
            <ac:cxnSpMk id="20" creationId="{F84B9815-DFD9-EF13-7F78-376E86D614CD}"/>
          </ac:cxnSpMkLst>
        </pc:cxnChg>
        <pc:cxnChg chg="add mod">
          <ac:chgData name="Neeraj surjaye" userId="a29c503a69f3050a" providerId="LiveId" clId="{22E5404D-486C-4C51-9748-AEF2F2202061}" dt="2024-05-05T12:01:13.856" v="1410" actId="14100"/>
          <ac:cxnSpMkLst>
            <pc:docMk/>
            <pc:sldMk cId="3753431176" sldId="347"/>
            <ac:cxnSpMk id="23" creationId="{52219D15-8518-819E-DA59-F73B577567E1}"/>
          </ac:cxnSpMkLst>
        </pc:cxnChg>
      </pc:sldChg>
      <pc:sldChg chg="addSp delSp modSp add mod modTransition">
        <pc:chgData name="Neeraj surjaye" userId="a29c503a69f3050a" providerId="LiveId" clId="{22E5404D-486C-4C51-9748-AEF2F2202061}" dt="2024-05-05T12:14:28.770" v="1731"/>
        <pc:sldMkLst>
          <pc:docMk/>
          <pc:sldMk cId="3962166617" sldId="348"/>
        </pc:sldMkLst>
        <pc:spChg chg="del">
          <ac:chgData name="Neeraj surjaye" userId="a29c503a69f3050a" providerId="LiveId" clId="{22E5404D-486C-4C51-9748-AEF2F2202061}" dt="2024-05-05T12:05:22.106" v="1414" actId="478"/>
          <ac:spMkLst>
            <pc:docMk/>
            <pc:sldMk cId="3962166617" sldId="348"/>
            <ac:spMk id="4" creationId="{BD2666B8-97FF-6012-645F-2A21DCDBB509}"/>
          </ac:spMkLst>
        </pc:spChg>
        <pc:spChg chg="del">
          <ac:chgData name="Neeraj surjaye" userId="a29c503a69f3050a" providerId="LiveId" clId="{22E5404D-486C-4C51-9748-AEF2F2202061}" dt="2024-05-05T12:05:23.501" v="1415" actId="478"/>
          <ac:spMkLst>
            <pc:docMk/>
            <pc:sldMk cId="3962166617" sldId="348"/>
            <ac:spMk id="5" creationId="{C5759995-744F-71F4-DD0A-3034D9654C66}"/>
          </ac:spMkLst>
        </pc:spChg>
        <pc:spChg chg="del">
          <ac:chgData name="Neeraj surjaye" userId="a29c503a69f3050a" providerId="LiveId" clId="{22E5404D-486C-4C51-9748-AEF2F2202061}" dt="2024-05-05T12:05:22.106" v="1414" actId="478"/>
          <ac:spMkLst>
            <pc:docMk/>
            <pc:sldMk cId="3962166617" sldId="348"/>
            <ac:spMk id="6" creationId="{5141DC1E-B150-3860-4B35-AAB3DDB7DC36}"/>
          </ac:spMkLst>
        </pc:spChg>
        <pc:spChg chg="del">
          <ac:chgData name="Neeraj surjaye" userId="a29c503a69f3050a" providerId="LiveId" clId="{22E5404D-486C-4C51-9748-AEF2F2202061}" dt="2024-05-05T12:05:22.106" v="1414" actId="478"/>
          <ac:spMkLst>
            <pc:docMk/>
            <pc:sldMk cId="3962166617" sldId="348"/>
            <ac:spMk id="7" creationId="{39CB2830-2ADB-98DE-7BFC-E082789B4B25}"/>
          </ac:spMkLst>
        </pc:spChg>
        <pc:picChg chg="add mod">
          <ac:chgData name="Neeraj surjaye" userId="a29c503a69f3050a" providerId="LiveId" clId="{22E5404D-486C-4C51-9748-AEF2F2202061}" dt="2024-05-05T12:05:31.496" v="1419" actId="1076"/>
          <ac:picMkLst>
            <pc:docMk/>
            <pc:sldMk cId="3962166617" sldId="348"/>
            <ac:picMk id="11" creationId="{103B06CF-9D9F-4236-93D9-968A067E328D}"/>
          </ac:picMkLst>
        </pc:picChg>
        <pc:cxnChg chg="del mod">
          <ac:chgData name="Neeraj surjaye" userId="a29c503a69f3050a" providerId="LiveId" clId="{22E5404D-486C-4C51-9748-AEF2F2202061}" dt="2024-05-05T12:05:22.106" v="1414" actId="478"/>
          <ac:cxnSpMkLst>
            <pc:docMk/>
            <pc:sldMk cId="3962166617" sldId="348"/>
            <ac:cxnSpMk id="9" creationId="{A481C603-6A15-D24A-4710-A9D4522F06E6}"/>
          </ac:cxnSpMkLst>
        </pc:cxnChg>
        <pc:cxnChg chg="del">
          <ac:chgData name="Neeraj surjaye" userId="a29c503a69f3050a" providerId="LiveId" clId="{22E5404D-486C-4C51-9748-AEF2F2202061}" dt="2024-05-05T12:05:22.106" v="1414" actId="478"/>
          <ac:cxnSpMkLst>
            <pc:docMk/>
            <pc:sldMk cId="3962166617" sldId="348"/>
            <ac:cxnSpMk id="10" creationId="{5D204689-5565-529D-11CF-703C70D81CD7}"/>
          </ac:cxnSpMkLst>
        </pc:cxnChg>
        <pc:cxnChg chg="del">
          <ac:chgData name="Neeraj surjaye" userId="a29c503a69f3050a" providerId="LiveId" clId="{22E5404D-486C-4C51-9748-AEF2F2202061}" dt="2024-05-05T12:05:25.057" v="1416" actId="478"/>
          <ac:cxnSpMkLst>
            <pc:docMk/>
            <pc:sldMk cId="3962166617" sldId="348"/>
            <ac:cxnSpMk id="14" creationId="{20024A63-2395-594B-2730-4F43C72C644F}"/>
          </ac:cxnSpMkLst>
        </pc:cxnChg>
        <pc:cxnChg chg="del">
          <ac:chgData name="Neeraj surjaye" userId="a29c503a69f3050a" providerId="LiveId" clId="{22E5404D-486C-4C51-9748-AEF2F2202061}" dt="2024-05-05T12:05:22.106" v="1414" actId="478"/>
          <ac:cxnSpMkLst>
            <pc:docMk/>
            <pc:sldMk cId="3962166617" sldId="348"/>
            <ac:cxnSpMk id="18" creationId="{8BD110BB-65D1-96D8-3F81-55036D5E42D0}"/>
          </ac:cxnSpMkLst>
        </pc:cxnChg>
        <pc:cxnChg chg="del">
          <ac:chgData name="Neeraj surjaye" userId="a29c503a69f3050a" providerId="LiveId" clId="{22E5404D-486C-4C51-9748-AEF2F2202061}" dt="2024-05-05T12:05:22.106" v="1414" actId="478"/>
          <ac:cxnSpMkLst>
            <pc:docMk/>
            <pc:sldMk cId="3962166617" sldId="348"/>
            <ac:cxnSpMk id="20" creationId="{F84B9815-DFD9-EF13-7F78-376E86D614CD}"/>
          </ac:cxnSpMkLst>
        </pc:cxnChg>
        <pc:cxnChg chg="del">
          <ac:chgData name="Neeraj surjaye" userId="a29c503a69f3050a" providerId="LiveId" clId="{22E5404D-486C-4C51-9748-AEF2F2202061}" dt="2024-05-05T12:05:22.106" v="1414" actId="478"/>
          <ac:cxnSpMkLst>
            <pc:docMk/>
            <pc:sldMk cId="3962166617" sldId="348"/>
            <ac:cxnSpMk id="23" creationId="{52219D15-8518-819E-DA59-F73B577567E1}"/>
          </ac:cxnSpMkLst>
        </pc:cxnChg>
      </pc:sldChg>
      <pc:sldChg chg="modSp add mod ord modTransition">
        <pc:chgData name="Neeraj surjaye" userId="a29c503a69f3050a" providerId="LiveId" clId="{22E5404D-486C-4C51-9748-AEF2F2202061}" dt="2024-05-05T12:14:28.770" v="1731"/>
        <pc:sldMkLst>
          <pc:docMk/>
          <pc:sldMk cId="1351525482" sldId="349"/>
        </pc:sldMkLst>
        <pc:spChg chg="mod">
          <ac:chgData name="Neeraj surjaye" userId="a29c503a69f3050a" providerId="LiveId" clId="{22E5404D-486C-4C51-9748-AEF2F2202061}" dt="2024-05-05T12:05:39.553" v="1426" actId="20577"/>
          <ac:spMkLst>
            <pc:docMk/>
            <pc:sldMk cId="1351525482" sldId="349"/>
            <ac:spMk id="2" creationId="{A9849B61-4E06-8CE9-6BDC-A1B3CF684074}"/>
          </ac:spMkLst>
        </pc:spChg>
        <pc:spChg chg="mod">
          <ac:chgData name="Neeraj surjaye" userId="a29c503a69f3050a" providerId="LiveId" clId="{22E5404D-486C-4C51-9748-AEF2F2202061}" dt="2024-05-05T12:05:46.906" v="1440" actId="20577"/>
          <ac:spMkLst>
            <pc:docMk/>
            <pc:sldMk cId="1351525482" sldId="349"/>
            <ac:spMk id="3" creationId="{D40E8890-8E34-3BBE-3871-3F019DFCA078}"/>
          </ac:spMkLst>
        </pc:spChg>
      </pc:sldChg>
      <pc:sldChg chg="add del">
        <pc:chgData name="Neeraj surjaye" userId="a29c503a69f3050a" providerId="LiveId" clId="{22E5404D-486C-4C51-9748-AEF2F2202061}" dt="2024-05-05T12:05:19.376" v="1413" actId="2890"/>
        <pc:sldMkLst>
          <pc:docMk/>
          <pc:sldMk cId="2012256703" sldId="349"/>
        </pc:sldMkLst>
      </pc:sldChg>
      <pc:sldChg chg="new del">
        <pc:chgData name="Neeraj surjaye" userId="a29c503a69f3050a" providerId="LiveId" clId="{22E5404D-486C-4C51-9748-AEF2F2202061}" dt="2024-05-05T12:05:53.984" v="1442" actId="2696"/>
        <pc:sldMkLst>
          <pc:docMk/>
          <pc:sldMk cId="219817985" sldId="350"/>
        </pc:sldMkLst>
      </pc:sldChg>
      <pc:sldChg chg="addSp modSp new mod modTransition">
        <pc:chgData name="Neeraj surjaye" userId="a29c503a69f3050a" providerId="LiveId" clId="{22E5404D-486C-4C51-9748-AEF2F2202061}" dt="2024-05-05T12:21:37.206" v="1798" actId="14100"/>
        <pc:sldMkLst>
          <pc:docMk/>
          <pc:sldMk cId="3904723254" sldId="350"/>
        </pc:sldMkLst>
        <pc:spChg chg="mod">
          <ac:chgData name="Neeraj surjaye" userId="a29c503a69f3050a" providerId="LiveId" clId="{22E5404D-486C-4C51-9748-AEF2F2202061}" dt="2024-05-05T12:06:10.512" v="1461" actId="20577"/>
          <ac:spMkLst>
            <pc:docMk/>
            <pc:sldMk cId="3904723254" sldId="350"/>
            <ac:spMk id="2" creationId="{35A3DE04-79CF-A695-38EE-64837C375AFF}"/>
          </ac:spMkLst>
        </pc:spChg>
        <pc:spChg chg="mod">
          <ac:chgData name="Neeraj surjaye" userId="a29c503a69f3050a" providerId="LiveId" clId="{22E5404D-486C-4C51-9748-AEF2F2202061}" dt="2024-05-05T12:06:44.662" v="1563" actId="20577"/>
          <ac:spMkLst>
            <pc:docMk/>
            <pc:sldMk cId="3904723254" sldId="350"/>
            <ac:spMk id="3" creationId="{4E74819A-31CA-8713-CDBB-0953663A9C09}"/>
          </ac:spMkLst>
        </pc:spChg>
        <pc:picChg chg="add mod">
          <ac:chgData name="Neeraj surjaye" userId="a29c503a69f3050a" providerId="LiveId" clId="{22E5404D-486C-4C51-9748-AEF2F2202061}" dt="2024-05-05T12:21:37.206" v="1798" actId="14100"/>
          <ac:picMkLst>
            <pc:docMk/>
            <pc:sldMk cId="3904723254" sldId="350"/>
            <ac:picMk id="5" creationId="{ED96E069-6A1B-8259-9D55-07A48FA7520C}"/>
          </ac:picMkLst>
        </pc:picChg>
      </pc:sldChg>
      <pc:sldChg chg="mod modShow">
        <pc:chgData name="Neeraj surjaye" userId="a29c503a69f3050a" providerId="LiveId" clId="{22E5404D-486C-4C51-9748-AEF2F2202061}" dt="2024-05-05T12:18:23.502" v="1755" actId="729"/>
        <pc:sldMkLst>
          <pc:docMk/>
          <pc:sldMk cId="30912026" sldId="353"/>
        </pc:sldMkLst>
      </pc:sldChg>
      <pc:sldChg chg="addSp delSp modSp add del mod">
        <pc:chgData name="Neeraj surjaye" userId="a29c503a69f3050a" providerId="LiveId" clId="{22E5404D-486C-4C51-9748-AEF2F2202061}" dt="2024-05-05T12:21:29.098" v="1794" actId="2696"/>
        <pc:sldMkLst>
          <pc:docMk/>
          <pc:sldMk cId="230378556" sldId="354"/>
        </pc:sldMkLst>
        <pc:picChg chg="add del mod">
          <ac:chgData name="Neeraj surjaye" userId="a29c503a69f3050a" providerId="LiveId" clId="{22E5404D-486C-4C51-9748-AEF2F2202061}" dt="2024-05-05T12:21:25.855" v="1793" actId="478"/>
          <ac:picMkLst>
            <pc:docMk/>
            <pc:sldMk cId="230378556" sldId="354"/>
            <ac:picMk id="5" creationId="{67F25B85-FBD4-7991-CCFE-0F042A9F8062}"/>
          </ac:picMkLst>
        </pc:picChg>
        <pc:picChg chg="del">
          <ac:chgData name="Neeraj surjaye" userId="a29c503a69f3050a" providerId="LiveId" clId="{22E5404D-486C-4C51-9748-AEF2F2202061}" dt="2024-05-05T12:21:23.333" v="1792" actId="478"/>
          <ac:picMkLst>
            <pc:docMk/>
            <pc:sldMk cId="230378556" sldId="354"/>
            <ac:picMk id="11" creationId="{103B06CF-9D9F-4236-93D9-968A067E328D}"/>
          </ac:picMkLst>
        </pc:picChg>
      </pc:sldChg>
      <pc:sldChg chg="modSp add mod">
        <pc:chgData name="Neeraj surjaye" userId="a29c503a69f3050a" providerId="LiveId" clId="{22E5404D-486C-4C51-9748-AEF2F2202061}" dt="2024-05-05T12:26:36.889" v="1808" actId="20577"/>
        <pc:sldMkLst>
          <pc:docMk/>
          <pc:sldMk cId="1784579643" sldId="354"/>
        </pc:sldMkLst>
        <pc:spChg chg="mod">
          <ac:chgData name="Neeraj surjaye" userId="a29c503a69f3050a" providerId="LiveId" clId="{22E5404D-486C-4C51-9748-AEF2F2202061}" dt="2024-05-05T12:26:32.876" v="1806" actId="20577"/>
          <ac:spMkLst>
            <pc:docMk/>
            <pc:sldMk cId="1784579643" sldId="354"/>
            <ac:spMk id="2" creationId="{A9849B61-4E06-8CE9-6BDC-A1B3CF684074}"/>
          </ac:spMkLst>
        </pc:spChg>
        <pc:spChg chg="mod">
          <ac:chgData name="Neeraj surjaye" userId="a29c503a69f3050a" providerId="LiveId" clId="{22E5404D-486C-4C51-9748-AEF2F2202061}" dt="2024-05-05T12:26:36.889" v="1808" actId="20577"/>
          <ac:spMkLst>
            <pc:docMk/>
            <pc:sldMk cId="1784579643" sldId="354"/>
            <ac:spMk id="3" creationId="{D40E8890-8E34-3BBE-3871-3F019DFCA078}"/>
          </ac:spMkLst>
        </pc:spChg>
      </pc:sldChg>
      <pc:sldMasterChg chg="modTransition modSldLayout">
        <pc:chgData name="Neeraj surjaye" userId="a29c503a69f3050a" providerId="LiveId" clId="{22E5404D-486C-4C51-9748-AEF2F2202061}" dt="2024-05-05T12:14:28.770" v="1731"/>
        <pc:sldMasterMkLst>
          <pc:docMk/>
          <pc:sldMasterMk cId="154833434" sldId="2147483650"/>
        </pc:sldMasterMkLst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631799807" sldId="2147483651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1681789449" sldId="2147483653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071868441" sldId="2147483656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1581182869" sldId="2147483657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745005521" sldId="2147483658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234670087" sldId="2147483659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333964501" sldId="2147483663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552850918" sldId="2147483668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372898826" sldId="2147483676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433189165" sldId="2147483680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3116296531" sldId="2147483685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1686733275" sldId="2147483686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3183620452" sldId="2147483687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207104535" sldId="2147483688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203958812" sldId="2147483689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586650709" sldId="2147483691"/>
          </pc:sldLayoutMkLst>
        </pc:sldLayoutChg>
        <pc:sldLayoutChg chg="modTransition">
          <pc:chgData name="Neeraj surjaye" userId="a29c503a69f3050a" providerId="LiveId" clId="{22E5404D-486C-4C51-9748-AEF2F2202061}" dt="2024-05-05T12:14:28.770" v="1731"/>
          <pc:sldLayoutMkLst>
            <pc:docMk/>
            <pc:sldMasterMk cId="154833434" sldId="2147483650"/>
            <pc:sldLayoutMk cId="2767508154" sldId="2147483692"/>
          </pc:sldLayoutMkLst>
        </pc:sldLayoutChg>
      </pc:sldMasterChg>
    </pc:docChg>
  </pc:docChgLst>
  <pc:docChgLst>
    <pc:chgData name="Neeraj surjaye" userId="a29c503a69f3050a" providerId="Windows Live" clId="Web-{1CDA64E0-5C27-4FAE-A03B-99F8B48E59F4}"/>
    <pc:docChg chg="modSld">
      <pc:chgData name="Neeraj surjaye" userId="a29c503a69f3050a" providerId="Windows Live" clId="Web-{1CDA64E0-5C27-4FAE-A03B-99F8B48E59F4}" dt="2024-05-05T12:12:28.707" v="0"/>
      <pc:docMkLst>
        <pc:docMk/>
      </pc:docMkLst>
      <pc:sldChg chg="addSp">
        <pc:chgData name="Neeraj surjaye" userId="a29c503a69f3050a" providerId="Windows Live" clId="Web-{1CDA64E0-5C27-4FAE-A03B-99F8B48E59F4}" dt="2024-05-05T12:12:28.707" v="0"/>
        <pc:sldMkLst>
          <pc:docMk/>
          <pc:sldMk cId="1032816754" sldId="351"/>
        </pc:sldMkLst>
        <pc:spChg chg="add">
          <ac:chgData name="Neeraj surjaye" userId="a29c503a69f3050a" providerId="Windows Live" clId="Web-{1CDA64E0-5C27-4FAE-A03B-99F8B48E59F4}" dt="2024-05-05T12:12:28.707" v="0"/>
          <ac:spMkLst>
            <pc:docMk/>
            <pc:sldMk cId="1032816754" sldId="351"/>
            <ac:spMk id="11" creationId="{45F3BF4C-00A9-E621-C563-57DCA0F4E670}"/>
          </ac:spMkLst>
        </pc:spChg>
        <pc:spChg chg="add">
          <ac:chgData name="Neeraj surjaye" userId="a29c503a69f3050a" providerId="Windows Live" clId="Web-{1CDA64E0-5C27-4FAE-A03B-99F8B48E59F4}" dt="2024-05-05T12:12:28.707" v="0"/>
          <ac:spMkLst>
            <pc:docMk/>
            <pc:sldMk cId="1032816754" sldId="351"/>
            <ac:spMk id="13" creationId="{E5FF76FD-DCB4-D487-5476-B6373057C5D9}"/>
          </ac:spMkLst>
        </pc:spChg>
        <pc:cxnChg chg="add">
          <ac:chgData name="Neeraj surjaye" userId="a29c503a69f3050a" providerId="Windows Live" clId="Web-{1CDA64E0-5C27-4FAE-A03B-99F8B48E59F4}" dt="2024-05-05T12:12:28.707" v="0"/>
          <ac:cxnSpMkLst>
            <pc:docMk/>
            <pc:sldMk cId="1032816754" sldId="351"/>
            <ac:cxnSpMk id="8" creationId="{EFDBFD3D-9012-2FD8-4805-3D5C6FE43BAA}"/>
          </ac:cxnSpMkLst>
        </pc:cxnChg>
        <pc:cxnChg chg="add">
          <ac:chgData name="Neeraj surjaye" userId="a29c503a69f3050a" providerId="Windows Live" clId="Web-{1CDA64E0-5C27-4FAE-A03B-99F8B48E59F4}" dt="2024-05-05T12:12:28.707" v="0"/>
          <ac:cxnSpMkLst>
            <pc:docMk/>
            <pc:sldMk cId="1032816754" sldId="351"/>
            <ac:cxnSpMk id="10" creationId="{EEA3A093-EB21-2DD5-A633-F04AF870143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C1778D-208E-4FE2-BF49-463E9F7A5052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A58835B-4F04-4980-A2B4-FFDE399B0EF9}">
      <dgm:prSet phldrT="[Text]"/>
      <dgm:spPr/>
      <dgm:t>
        <a:bodyPr/>
        <a:lstStyle/>
        <a:p>
          <a:r>
            <a:rPr lang="en-IN" dirty="0"/>
            <a:t>Generating Objects</a:t>
          </a:r>
        </a:p>
      </dgm:t>
    </dgm:pt>
    <dgm:pt modelId="{BE4BBAEC-F4EF-4AD1-AD9F-A89D6DA24E38}" type="parTrans" cxnId="{D8216ED1-CBA5-4CA0-8B7A-23DDE4B6E0EC}">
      <dgm:prSet/>
      <dgm:spPr/>
      <dgm:t>
        <a:bodyPr/>
        <a:lstStyle/>
        <a:p>
          <a:endParaRPr lang="en-IN"/>
        </a:p>
      </dgm:t>
    </dgm:pt>
    <dgm:pt modelId="{FC830D89-35C0-4F45-8B52-417CA35F80AB}" type="sibTrans" cxnId="{D8216ED1-CBA5-4CA0-8B7A-23DDE4B6E0EC}">
      <dgm:prSet/>
      <dgm:spPr/>
      <dgm:t>
        <a:bodyPr/>
        <a:lstStyle/>
        <a:p>
          <a:endParaRPr lang="en-IN"/>
        </a:p>
      </dgm:t>
    </dgm:pt>
    <dgm:pt modelId="{2F4CF6D8-10EA-4480-B59E-00984E6975D4}">
      <dgm:prSet phldrT="[Text]"/>
      <dgm:spPr/>
      <dgm:t>
        <a:bodyPr/>
        <a:lstStyle/>
        <a:p>
          <a:r>
            <a:rPr lang="en-IN" dirty="0"/>
            <a:t>Generating camera with list of objects</a:t>
          </a:r>
        </a:p>
      </dgm:t>
    </dgm:pt>
    <dgm:pt modelId="{62890268-D681-4D8A-AEE8-2515F2EB875F}" type="parTrans" cxnId="{251333A8-7A04-4C8E-A2C9-432190F2B041}">
      <dgm:prSet/>
      <dgm:spPr/>
      <dgm:t>
        <a:bodyPr/>
        <a:lstStyle/>
        <a:p>
          <a:endParaRPr lang="en-IN"/>
        </a:p>
      </dgm:t>
    </dgm:pt>
    <dgm:pt modelId="{58B1D380-32F8-41EA-A678-7B835FFA3161}" type="sibTrans" cxnId="{251333A8-7A04-4C8E-A2C9-432190F2B041}">
      <dgm:prSet/>
      <dgm:spPr/>
      <dgm:t>
        <a:bodyPr/>
        <a:lstStyle/>
        <a:p>
          <a:endParaRPr lang="en-IN"/>
        </a:p>
      </dgm:t>
    </dgm:pt>
    <dgm:pt modelId="{BAB2DDDC-D544-44B6-B7B6-584D02E53EFD}">
      <dgm:prSet phldrT="[Text]"/>
      <dgm:spPr/>
      <dgm:t>
        <a:bodyPr/>
        <a:lstStyle/>
        <a:p>
          <a:r>
            <a:rPr lang="en-IN" dirty="0"/>
            <a:t>Sending rays to scene</a:t>
          </a:r>
        </a:p>
      </dgm:t>
    </dgm:pt>
    <dgm:pt modelId="{743FD356-31C1-4E62-82E5-87CED30FA965}" type="parTrans" cxnId="{3A2264E8-BBF3-4F3D-8C36-90D86E1AED46}">
      <dgm:prSet/>
      <dgm:spPr/>
      <dgm:t>
        <a:bodyPr/>
        <a:lstStyle/>
        <a:p>
          <a:endParaRPr lang="en-IN"/>
        </a:p>
      </dgm:t>
    </dgm:pt>
    <dgm:pt modelId="{801A7E63-3F07-4843-819D-302431443D63}" type="sibTrans" cxnId="{3A2264E8-BBF3-4F3D-8C36-90D86E1AED46}">
      <dgm:prSet/>
      <dgm:spPr/>
      <dgm:t>
        <a:bodyPr/>
        <a:lstStyle/>
        <a:p>
          <a:endParaRPr lang="en-IN"/>
        </a:p>
      </dgm:t>
    </dgm:pt>
    <dgm:pt modelId="{8D7CA21C-9D1A-48D4-8540-0251838102B9}">
      <dgm:prSet phldrT="[Text]"/>
      <dgm:spPr/>
      <dgm:t>
        <a:bodyPr/>
        <a:lstStyle/>
        <a:p>
          <a:r>
            <a:rPr lang="en-IN" dirty="0"/>
            <a:t>Finding if rays hits the objects</a:t>
          </a:r>
        </a:p>
      </dgm:t>
    </dgm:pt>
    <dgm:pt modelId="{00517BC0-5A75-4FA6-84FC-E074C1B964C4}" type="parTrans" cxnId="{4B3DA3A5-B8CF-4EF4-8DAC-EF9CD0CAB216}">
      <dgm:prSet/>
      <dgm:spPr/>
      <dgm:t>
        <a:bodyPr/>
        <a:lstStyle/>
        <a:p>
          <a:endParaRPr lang="en-IN"/>
        </a:p>
      </dgm:t>
    </dgm:pt>
    <dgm:pt modelId="{3C8E0701-4960-4FEA-8FA9-7376862D046A}" type="sibTrans" cxnId="{4B3DA3A5-B8CF-4EF4-8DAC-EF9CD0CAB216}">
      <dgm:prSet/>
      <dgm:spPr/>
      <dgm:t>
        <a:bodyPr/>
        <a:lstStyle/>
        <a:p>
          <a:endParaRPr lang="en-IN"/>
        </a:p>
      </dgm:t>
    </dgm:pt>
    <dgm:pt modelId="{658000BD-1E68-4DD8-89B4-72AC09061230}">
      <dgm:prSet phldrT="[Text]"/>
      <dgm:spPr/>
      <dgm:t>
        <a:bodyPr/>
        <a:lstStyle/>
        <a:p>
          <a:r>
            <a:rPr lang="en-IN" dirty="0"/>
            <a:t>Colouring and reflections</a:t>
          </a:r>
        </a:p>
      </dgm:t>
    </dgm:pt>
    <dgm:pt modelId="{ED89D86D-2ACA-4386-8044-847E218A2914}" type="parTrans" cxnId="{539F060F-5F68-4F26-BB0E-DB7363E734BA}">
      <dgm:prSet/>
      <dgm:spPr/>
      <dgm:t>
        <a:bodyPr/>
        <a:lstStyle/>
        <a:p>
          <a:endParaRPr lang="en-IN"/>
        </a:p>
      </dgm:t>
    </dgm:pt>
    <dgm:pt modelId="{3C6DE7EE-D43A-402D-8837-7041629723D7}" type="sibTrans" cxnId="{539F060F-5F68-4F26-BB0E-DB7363E734BA}">
      <dgm:prSet/>
      <dgm:spPr/>
      <dgm:t>
        <a:bodyPr/>
        <a:lstStyle/>
        <a:p>
          <a:endParaRPr lang="en-IN"/>
        </a:p>
      </dgm:t>
    </dgm:pt>
    <dgm:pt modelId="{705065C8-91DF-4883-8079-75E482C7A2A1}">
      <dgm:prSet phldrT="[Text]"/>
      <dgm:spPr/>
      <dgm:t>
        <a:bodyPr/>
        <a:lstStyle/>
        <a:p>
          <a:r>
            <a:rPr lang="en-IN" dirty="0"/>
            <a:t>Generating image</a:t>
          </a:r>
        </a:p>
      </dgm:t>
    </dgm:pt>
    <dgm:pt modelId="{42A2C3A9-3707-499E-8006-4685D0A783F9}" type="parTrans" cxnId="{A59B9909-D697-424C-A052-1EFA15E48CD5}">
      <dgm:prSet/>
      <dgm:spPr/>
      <dgm:t>
        <a:bodyPr/>
        <a:lstStyle/>
        <a:p>
          <a:endParaRPr lang="en-IN"/>
        </a:p>
      </dgm:t>
    </dgm:pt>
    <dgm:pt modelId="{845E0784-15EA-449D-AC85-F94B720B05BF}" type="sibTrans" cxnId="{A59B9909-D697-424C-A052-1EFA15E48CD5}">
      <dgm:prSet/>
      <dgm:spPr/>
      <dgm:t>
        <a:bodyPr/>
        <a:lstStyle/>
        <a:p>
          <a:endParaRPr lang="en-IN"/>
        </a:p>
      </dgm:t>
    </dgm:pt>
    <dgm:pt modelId="{C38FD445-E3D9-49E1-8C02-5A3316344B9D}" type="pres">
      <dgm:prSet presAssocID="{03C1778D-208E-4FE2-BF49-463E9F7A5052}" presName="Name0" presStyleCnt="0">
        <dgm:presLayoutVars>
          <dgm:dir/>
          <dgm:resizeHandles val="exact"/>
        </dgm:presLayoutVars>
      </dgm:prSet>
      <dgm:spPr/>
    </dgm:pt>
    <dgm:pt modelId="{C1968872-7FE2-4543-9C1E-C54E4630FAE4}" type="pres">
      <dgm:prSet presAssocID="{AA58835B-4F04-4980-A2B4-FFDE399B0EF9}" presName="node" presStyleLbl="node1" presStyleIdx="0" presStyleCnt="6">
        <dgm:presLayoutVars>
          <dgm:bulletEnabled val="1"/>
        </dgm:presLayoutVars>
      </dgm:prSet>
      <dgm:spPr/>
    </dgm:pt>
    <dgm:pt modelId="{FF8BC2C4-B035-4390-B6B9-94F785BFD217}" type="pres">
      <dgm:prSet presAssocID="{FC830D89-35C0-4F45-8B52-417CA35F80AB}" presName="sibTrans" presStyleLbl="sibTrans2D1" presStyleIdx="0" presStyleCnt="5"/>
      <dgm:spPr/>
    </dgm:pt>
    <dgm:pt modelId="{C33CC8D7-C5E9-4436-9C9C-9FDBD288D5B5}" type="pres">
      <dgm:prSet presAssocID="{FC830D89-35C0-4F45-8B52-417CA35F80AB}" presName="connectorText" presStyleLbl="sibTrans2D1" presStyleIdx="0" presStyleCnt="5"/>
      <dgm:spPr/>
    </dgm:pt>
    <dgm:pt modelId="{8AD89EDD-0FAC-4166-9941-9EDC5824CC8D}" type="pres">
      <dgm:prSet presAssocID="{2F4CF6D8-10EA-4480-B59E-00984E6975D4}" presName="node" presStyleLbl="node1" presStyleIdx="1" presStyleCnt="6">
        <dgm:presLayoutVars>
          <dgm:bulletEnabled val="1"/>
        </dgm:presLayoutVars>
      </dgm:prSet>
      <dgm:spPr/>
    </dgm:pt>
    <dgm:pt modelId="{8E2D6A6B-485F-40ED-BF78-D16C1BDA9517}" type="pres">
      <dgm:prSet presAssocID="{58B1D380-32F8-41EA-A678-7B835FFA3161}" presName="sibTrans" presStyleLbl="sibTrans2D1" presStyleIdx="1" presStyleCnt="5"/>
      <dgm:spPr/>
    </dgm:pt>
    <dgm:pt modelId="{02980009-5AE4-4395-9709-42D63A2CD8C6}" type="pres">
      <dgm:prSet presAssocID="{58B1D380-32F8-41EA-A678-7B835FFA3161}" presName="connectorText" presStyleLbl="sibTrans2D1" presStyleIdx="1" presStyleCnt="5"/>
      <dgm:spPr/>
    </dgm:pt>
    <dgm:pt modelId="{8C9D1D8A-EB67-4A27-9725-D2F5E62D4719}" type="pres">
      <dgm:prSet presAssocID="{BAB2DDDC-D544-44B6-B7B6-584D02E53EFD}" presName="node" presStyleLbl="node1" presStyleIdx="2" presStyleCnt="6">
        <dgm:presLayoutVars>
          <dgm:bulletEnabled val="1"/>
        </dgm:presLayoutVars>
      </dgm:prSet>
      <dgm:spPr/>
    </dgm:pt>
    <dgm:pt modelId="{6A2D3660-F14F-463F-8A97-1D70CC24D020}" type="pres">
      <dgm:prSet presAssocID="{801A7E63-3F07-4843-819D-302431443D63}" presName="sibTrans" presStyleLbl="sibTrans2D1" presStyleIdx="2" presStyleCnt="5"/>
      <dgm:spPr/>
    </dgm:pt>
    <dgm:pt modelId="{6D59CDA1-6F70-40A8-9F78-B17AB33F7D0B}" type="pres">
      <dgm:prSet presAssocID="{801A7E63-3F07-4843-819D-302431443D63}" presName="connectorText" presStyleLbl="sibTrans2D1" presStyleIdx="2" presStyleCnt="5"/>
      <dgm:spPr/>
    </dgm:pt>
    <dgm:pt modelId="{0A480D13-C98C-4934-BEB4-5BF63530AC25}" type="pres">
      <dgm:prSet presAssocID="{8D7CA21C-9D1A-48D4-8540-0251838102B9}" presName="node" presStyleLbl="node1" presStyleIdx="3" presStyleCnt="6">
        <dgm:presLayoutVars>
          <dgm:bulletEnabled val="1"/>
        </dgm:presLayoutVars>
      </dgm:prSet>
      <dgm:spPr/>
    </dgm:pt>
    <dgm:pt modelId="{F80C223E-16CC-4681-A963-B514E202D33A}" type="pres">
      <dgm:prSet presAssocID="{3C8E0701-4960-4FEA-8FA9-7376862D046A}" presName="sibTrans" presStyleLbl="sibTrans2D1" presStyleIdx="3" presStyleCnt="5"/>
      <dgm:spPr/>
    </dgm:pt>
    <dgm:pt modelId="{7BEAADF4-C9D3-493B-9644-4A1B7A66957F}" type="pres">
      <dgm:prSet presAssocID="{3C8E0701-4960-4FEA-8FA9-7376862D046A}" presName="connectorText" presStyleLbl="sibTrans2D1" presStyleIdx="3" presStyleCnt="5"/>
      <dgm:spPr/>
    </dgm:pt>
    <dgm:pt modelId="{358F8506-0D71-465E-AF58-4272229C3D44}" type="pres">
      <dgm:prSet presAssocID="{658000BD-1E68-4DD8-89B4-72AC09061230}" presName="node" presStyleLbl="node1" presStyleIdx="4" presStyleCnt="6">
        <dgm:presLayoutVars>
          <dgm:bulletEnabled val="1"/>
        </dgm:presLayoutVars>
      </dgm:prSet>
      <dgm:spPr/>
    </dgm:pt>
    <dgm:pt modelId="{7C8BAB34-9F37-4C94-B03B-3F231940D9C9}" type="pres">
      <dgm:prSet presAssocID="{3C6DE7EE-D43A-402D-8837-7041629723D7}" presName="sibTrans" presStyleLbl="sibTrans2D1" presStyleIdx="4" presStyleCnt="5"/>
      <dgm:spPr/>
    </dgm:pt>
    <dgm:pt modelId="{1497167E-0D78-4134-98E0-0611CD9CFF10}" type="pres">
      <dgm:prSet presAssocID="{3C6DE7EE-D43A-402D-8837-7041629723D7}" presName="connectorText" presStyleLbl="sibTrans2D1" presStyleIdx="4" presStyleCnt="5"/>
      <dgm:spPr/>
    </dgm:pt>
    <dgm:pt modelId="{754895BB-0072-4497-A04D-F60BAB54B530}" type="pres">
      <dgm:prSet presAssocID="{705065C8-91DF-4883-8079-75E482C7A2A1}" presName="node" presStyleLbl="node1" presStyleIdx="5" presStyleCnt="6">
        <dgm:presLayoutVars>
          <dgm:bulletEnabled val="1"/>
        </dgm:presLayoutVars>
      </dgm:prSet>
      <dgm:spPr/>
    </dgm:pt>
  </dgm:ptLst>
  <dgm:cxnLst>
    <dgm:cxn modelId="{A59B9909-D697-424C-A052-1EFA15E48CD5}" srcId="{03C1778D-208E-4FE2-BF49-463E9F7A5052}" destId="{705065C8-91DF-4883-8079-75E482C7A2A1}" srcOrd="5" destOrd="0" parTransId="{42A2C3A9-3707-499E-8006-4685D0A783F9}" sibTransId="{845E0784-15EA-449D-AC85-F94B720B05BF}"/>
    <dgm:cxn modelId="{539F060F-5F68-4F26-BB0E-DB7363E734BA}" srcId="{03C1778D-208E-4FE2-BF49-463E9F7A5052}" destId="{658000BD-1E68-4DD8-89B4-72AC09061230}" srcOrd="4" destOrd="0" parTransId="{ED89D86D-2ACA-4386-8044-847E218A2914}" sibTransId="{3C6DE7EE-D43A-402D-8837-7041629723D7}"/>
    <dgm:cxn modelId="{44C8B123-DFAF-4A8E-A055-D8B5490AF18C}" type="presOf" srcId="{03C1778D-208E-4FE2-BF49-463E9F7A5052}" destId="{C38FD445-E3D9-49E1-8C02-5A3316344B9D}" srcOrd="0" destOrd="0" presId="urn:microsoft.com/office/officeart/2005/8/layout/process1"/>
    <dgm:cxn modelId="{D641C626-804A-4ECC-843D-6E953D97A613}" type="presOf" srcId="{AA58835B-4F04-4980-A2B4-FFDE399B0EF9}" destId="{C1968872-7FE2-4543-9C1E-C54E4630FAE4}" srcOrd="0" destOrd="0" presId="urn:microsoft.com/office/officeart/2005/8/layout/process1"/>
    <dgm:cxn modelId="{B3DA6963-B05D-4802-84A0-7BFCB82A8172}" type="presOf" srcId="{BAB2DDDC-D544-44B6-B7B6-584D02E53EFD}" destId="{8C9D1D8A-EB67-4A27-9725-D2F5E62D4719}" srcOrd="0" destOrd="0" presId="urn:microsoft.com/office/officeart/2005/8/layout/process1"/>
    <dgm:cxn modelId="{27B36B49-2DDA-476B-B576-00D6B1C3984C}" type="presOf" srcId="{58B1D380-32F8-41EA-A678-7B835FFA3161}" destId="{02980009-5AE4-4395-9709-42D63A2CD8C6}" srcOrd="1" destOrd="0" presId="urn:microsoft.com/office/officeart/2005/8/layout/process1"/>
    <dgm:cxn modelId="{62E7B14B-0FC9-4C38-83B9-3282EBDC368B}" type="presOf" srcId="{3C8E0701-4960-4FEA-8FA9-7376862D046A}" destId="{7BEAADF4-C9D3-493B-9644-4A1B7A66957F}" srcOrd="1" destOrd="0" presId="urn:microsoft.com/office/officeart/2005/8/layout/process1"/>
    <dgm:cxn modelId="{DCF91C6C-3224-412D-864A-EFAB946355EC}" type="presOf" srcId="{801A7E63-3F07-4843-819D-302431443D63}" destId="{6A2D3660-F14F-463F-8A97-1D70CC24D020}" srcOrd="0" destOrd="0" presId="urn:microsoft.com/office/officeart/2005/8/layout/process1"/>
    <dgm:cxn modelId="{AEA79F6D-4AA0-4419-8EBD-1622FAAFFA40}" type="presOf" srcId="{658000BD-1E68-4DD8-89B4-72AC09061230}" destId="{358F8506-0D71-465E-AF58-4272229C3D44}" srcOrd="0" destOrd="0" presId="urn:microsoft.com/office/officeart/2005/8/layout/process1"/>
    <dgm:cxn modelId="{AD1E9C5A-1857-4B32-9016-8CD5D10D83DA}" type="presOf" srcId="{3C8E0701-4960-4FEA-8FA9-7376862D046A}" destId="{F80C223E-16CC-4681-A963-B514E202D33A}" srcOrd="0" destOrd="0" presId="urn:microsoft.com/office/officeart/2005/8/layout/process1"/>
    <dgm:cxn modelId="{59484994-FE55-49D1-BB3B-71B8B29F1825}" type="presOf" srcId="{705065C8-91DF-4883-8079-75E482C7A2A1}" destId="{754895BB-0072-4497-A04D-F60BAB54B530}" srcOrd="0" destOrd="0" presId="urn:microsoft.com/office/officeart/2005/8/layout/process1"/>
    <dgm:cxn modelId="{7188C49F-04B7-441F-89F4-123B2E548D20}" type="presOf" srcId="{801A7E63-3F07-4843-819D-302431443D63}" destId="{6D59CDA1-6F70-40A8-9F78-B17AB33F7D0B}" srcOrd="1" destOrd="0" presId="urn:microsoft.com/office/officeart/2005/8/layout/process1"/>
    <dgm:cxn modelId="{4B3DA3A5-B8CF-4EF4-8DAC-EF9CD0CAB216}" srcId="{03C1778D-208E-4FE2-BF49-463E9F7A5052}" destId="{8D7CA21C-9D1A-48D4-8540-0251838102B9}" srcOrd="3" destOrd="0" parTransId="{00517BC0-5A75-4FA6-84FC-E074C1B964C4}" sibTransId="{3C8E0701-4960-4FEA-8FA9-7376862D046A}"/>
    <dgm:cxn modelId="{251333A8-7A04-4C8E-A2C9-432190F2B041}" srcId="{03C1778D-208E-4FE2-BF49-463E9F7A5052}" destId="{2F4CF6D8-10EA-4480-B59E-00984E6975D4}" srcOrd="1" destOrd="0" parTransId="{62890268-D681-4D8A-AEE8-2515F2EB875F}" sibTransId="{58B1D380-32F8-41EA-A678-7B835FFA3161}"/>
    <dgm:cxn modelId="{3E4847AF-011F-4264-A68F-A4D4D00AA21C}" type="presOf" srcId="{FC830D89-35C0-4F45-8B52-417CA35F80AB}" destId="{FF8BC2C4-B035-4390-B6B9-94F785BFD217}" srcOrd="0" destOrd="0" presId="urn:microsoft.com/office/officeart/2005/8/layout/process1"/>
    <dgm:cxn modelId="{2A45EEB2-978E-48A2-9C07-A813F238262B}" type="presOf" srcId="{58B1D380-32F8-41EA-A678-7B835FFA3161}" destId="{8E2D6A6B-485F-40ED-BF78-D16C1BDA9517}" srcOrd="0" destOrd="0" presId="urn:microsoft.com/office/officeart/2005/8/layout/process1"/>
    <dgm:cxn modelId="{D8216ED1-CBA5-4CA0-8B7A-23DDE4B6E0EC}" srcId="{03C1778D-208E-4FE2-BF49-463E9F7A5052}" destId="{AA58835B-4F04-4980-A2B4-FFDE399B0EF9}" srcOrd="0" destOrd="0" parTransId="{BE4BBAEC-F4EF-4AD1-AD9F-A89D6DA24E38}" sibTransId="{FC830D89-35C0-4F45-8B52-417CA35F80AB}"/>
    <dgm:cxn modelId="{B7590AD6-09E7-416A-89AC-8A6DD82C9B8F}" type="presOf" srcId="{3C6DE7EE-D43A-402D-8837-7041629723D7}" destId="{1497167E-0D78-4134-98E0-0611CD9CFF10}" srcOrd="1" destOrd="0" presId="urn:microsoft.com/office/officeart/2005/8/layout/process1"/>
    <dgm:cxn modelId="{F3B96BDB-2247-4CB9-A72C-77177AA64FC2}" type="presOf" srcId="{2F4CF6D8-10EA-4480-B59E-00984E6975D4}" destId="{8AD89EDD-0FAC-4166-9941-9EDC5824CC8D}" srcOrd="0" destOrd="0" presId="urn:microsoft.com/office/officeart/2005/8/layout/process1"/>
    <dgm:cxn modelId="{928A01DC-652E-4526-AD66-E9ECC024A750}" type="presOf" srcId="{3C6DE7EE-D43A-402D-8837-7041629723D7}" destId="{7C8BAB34-9F37-4C94-B03B-3F231940D9C9}" srcOrd="0" destOrd="0" presId="urn:microsoft.com/office/officeart/2005/8/layout/process1"/>
    <dgm:cxn modelId="{3A2264E8-BBF3-4F3D-8C36-90D86E1AED46}" srcId="{03C1778D-208E-4FE2-BF49-463E9F7A5052}" destId="{BAB2DDDC-D544-44B6-B7B6-584D02E53EFD}" srcOrd="2" destOrd="0" parTransId="{743FD356-31C1-4E62-82E5-87CED30FA965}" sibTransId="{801A7E63-3F07-4843-819D-302431443D63}"/>
    <dgm:cxn modelId="{DE84F5F1-1830-4CE3-AF2C-AD9CC0FAFF1A}" type="presOf" srcId="{8D7CA21C-9D1A-48D4-8540-0251838102B9}" destId="{0A480D13-C98C-4934-BEB4-5BF63530AC25}" srcOrd="0" destOrd="0" presId="urn:microsoft.com/office/officeart/2005/8/layout/process1"/>
    <dgm:cxn modelId="{071D57FA-FA36-44EC-88CF-1DEAA8416D39}" type="presOf" srcId="{FC830D89-35C0-4F45-8B52-417CA35F80AB}" destId="{C33CC8D7-C5E9-4436-9C9C-9FDBD288D5B5}" srcOrd="1" destOrd="0" presId="urn:microsoft.com/office/officeart/2005/8/layout/process1"/>
    <dgm:cxn modelId="{C6AD5671-0703-430C-8616-2B02EC51BEE9}" type="presParOf" srcId="{C38FD445-E3D9-49E1-8C02-5A3316344B9D}" destId="{C1968872-7FE2-4543-9C1E-C54E4630FAE4}" srcOrd="0" destOrd="0" presId="urn:microsoft.com/office/officeart/2005/8/layout/process1"/>
    <dgm:cxn modelId="{E2486CC8-2B5A-4CDD-9F5C-70E7BC05046F}" type="presParOf" srcId="{C38FD445-E3D9-49E1-8C02-5A3316344B9D}" destId="{FF8BC2C4-B035-4390-B6B9-94F785BFD217}" srcOrd="1" destOrd="0" presId="urn:microsoft.com/office/officeart/2005/8/layout/process1"/>
    <dgm:cxn modelId="{F09F9E3A-FFB7-434E-AE52-555A14787C76}" type="presParOf" srcId="{FF8BC2C4-B035-4390-B6B9-94F785BFD217}" destId="{C33CC8D7-C5E9-4436-9C9C-9FDBD288D5B5}" srcOrd="0" destOrd="0" presId="urn:microsoft.com/office/officeart/2005/8/layout/process1"/>
    <dgm:cxn modelId="{C3CCF303-4CF8-4636-AC24-C640ECB66008}" type="presParOf" srcId="{C38FD445-E3D9-49E1-8C02-5A3316344B9D}" destId="{8AD89EDD-0FAC-4166-9941-9EDC5824CC8D}" srcOrd="2" destOrd="0" presId="urn:microsoft.com/office/officeart/2005/8/layout/process1"/>
    <dgm:cxn modelId="{99645EC4-D053-444A-AD74-EF4C59E18C4A}" type="presParOf" srcId="{C38FD445-E3D9-49E1-8C02-5A3316344B9D}" destId="{8E2D6A6B-485F-40ED-BF78-D16C1BDA9517}" srcOrd="3" destOrd="0" presId="urn:microsoft.com/office/officeart/2005/8/layout/process1"/>
    <dgm:cxn modelId="{95537C75-6C1F-48E3-A214-1A47AC8BC3B2}" type="presParOf" srcId="{8E2D6A6B-485F-40ED-BF78-D16C1BDA9517}" destId="{02980009-5AE4-4395-9709-42D63A2CD8C6}" srcOrd="0" destOrd="0" presId="urn:microsoft.com/office/officeart/2005/8/layout/process1"/>
    <dgm:cxn modelId="{860257CA-2779-42B1-8540-EC487282AB04}" type="presParOf" srcId="{C38FD445-E3D9-49E1-8C02-5A3316344B9D}" destId="{8C9D1D8A-EB67-4A27-9725-D2F5E62D4719}" srcOrd="4" destOrd="0" presId="urn:microsoft.com/office/officeart/2005/8/layout/process1"/>
    <dgm:cxn modelId="{73BB71B8-718F-470C-92E2-9F140415993B}" type="presParOf" srcId="{C38FD445-E3D9-49E1-8C02-5A3316344B9D}" destId="{6A2D3660-F14F-463F-8A97-1D70CC24D020}" srcOrd="5" destOrd="0" presId="urn:microsoft.com/office/officeart/2005/8/layout/process1"/>
    <dgm:cxn modelId="{9FB369D7-B19C-47CE-979B-389339DEFB6B}" type="presParOf" srcId="{6A2D3660-F14F-463F-8A97-1D70CC24D020}" destId="{6D59CDA1-6F70-40A8-9F78-B17AB33F7D0B}" srcOrd="0" destOrd="0" presId="urn:microsoft.com/office/officeart/2005/8/layout/process1"/>
    <dgm:cxn modelId="{BB7BF2A7-0D30-44FD-A6F7-E46FF123FFE4}" type="presParOf" srcId="{C38FD445-E3D9-49E1-8C02-5A3316344B9D}" destId="{0A480D13-C98C-4934-BEB4-5BF63530AC25}" srcOrd="6" destOrd="0" presId="urn:microsoft.com/office/officeart/2005/8/layout/process1"/>
    <dgm:cxn modelId="{4D5F4724-5993-4594-83B9-423B31C02F74}" type="presParOf" srcId="{C38FD445-E3D9-49E1-8C02-5A3316344B9D}" destId="{F80C223E-16CC-4681-A963-B514E202D33A}" srcOrd="7" destOrd="0" presId="urn:microsoft.com/office/officeart/2005/8/layout/process1"/>
    <dgm:cxn modelId="{E74756BD-8584-46DB-8144-66E3AA719493}" type="presParOf" srcId="{F80C223E-16CC-4681-A963-B514E202D33A}" destId="{7BEAADF4-C9D3-493B-9644-4A1B7A66957F}" srcOrd="0" destOrd="0" presId="urn:microsoft.com/office/officeart/2005/8/layout/process1"/>
    <dgm:cxn modelId="{8930E5FB-11A2-4A7F-B816-CECBA046A4DB}" type="presParOf" srcId="{C38FD445-E3D9-49E1-8C02-5A3316344B9D}" destId="{358F8506-0D71-465E-AF58-4272229C3D44}" srcOrd="8" destOrd="0" presId="urn:microsoft.com/office/officeart/2005/8/layout/process1"/>
    <dgm:cxn modelId="{5C62D8F5-7621-40D6-AB1B-F606B7DCA478}" type="presParOf" srcId="{C38FD445-E3D9-49E1-8C02-5A3316344B9D}" destId="{7C8BAB34-9F37-4C94-B03B-3F231940D9C9}" srcOrd="9" destOrd="0" presId="urn:microsoft.com/office/officeart/2005/8/layout/process1"/>
    <dgm:cxn modelId="{B64EA27A-967C-488C-84BF-9F97BCE7C3EC}" type="presParOf" srcId="{7C8BAB34-9F37-4C94-B03B-3F231940D9C9}" destId="{1497167E-0D78-4134-98E0-0611CD9CFF10}" srcOrd="0" destOrd="0" presId="urn:microsoft.com/office/officeart/2005/8/layout/process1"/>
    <dgm:cxn modelId="{6F101DEC-A09B-4B9B-83D7-BD638D8A4FA3}" type="presParOf" srcId="{C38FD445-E3D9-49E1-8C02-5A3316344B9D}" destId="{754895BB-0072-4497-A04D-F60BAB54B530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68872-7FE2-4543-9C1E-C54E4630FAE4}">
      <dsp:nvSpPr>
        <dsp:cNvPr id="0" name=""/>
        <dsp:cNvSpPr/>
      </dsp:nvSpPr>
      <dsp:spPr>
        <a:xfrm>
          <a:off x="0" y="1239961"/>
          <a:ext cx="995560" cy="10173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Generating Objects</a:t>
          </a:r>
        </a:p>
      </dsp:txBody>
      <dsp:txXfrm>
        <a:off x="29159" y="1269120"/>
        <a:ext cx="937242" cy="959020"/>
      </dsp:txXfrm>
    </dsp:sp>
    <dsp:sp modelId="{FF8BC2C4-B035-4390-B6B9-94F785BFD217}">
      <dsp:nvSpPr>
        <dsp:cNvPr id="0" name=""/>
        <dsp:cNvSpPr/>
      </dsp:nvSpPr>
      <dsp:spPr>
        <a:xfrm>
          <a:off x="1095117" y="1625181"/>
          <a:ext cx="211058" cy="24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1095117" y="1674561"/>
        <a:ext cx="147741" cy="148139"/>
      </dsp:txXfrm>
    </dsp:sp>
    <dsp:sp modelId="{8AD89EDD-0FAC-4166-9941-9EDC5824CC8D}">
      <dsp:nvSpPr>
        <dsp:cNvPr id="0" name=""/>
        <dsp:cNvSpPr/>
      </dsp:nvSpPr>
      <dsp:spPr>
        <a:xfrm>
          <a:off x="1393785" y="1239961"/>
          <a:ext cx="995560" cy="1017338"/>
        </a:xfrm>
        <a:prstGeom prst="roundRect">
          <a:avLst>
            <a:gd name="adj" fmla="val 10000"/>
          </a:avLst>
        </a:prstGeom>
        <a:solidFill>
          <a:schemeClr val="accent2">
            <a:hueOff val="2589688"/>
            <a:satOff val="400"/>
            <a:lumOff val="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Generating camera with list of objects</a:t>
          </a:r>
        </a:p>
      </dsp:txBody>
      <dsp:txXfrm>
        <a:off x="1422944" y="1269120"/>
        <a:ext cx="937242" cy="959020"/>
      </dsp:txXfrm>
    </dsp:sp>
    <dsp:sp modelId="{8E2D6A6B-485F-40ED-BF78-D16C1BDA9517}">
      <dsp:nvSpPr>
        <dsp:cNvPr id="0" name=""/>
        <dsp:cNvSpPr/>
      </dsp:nvSpPr>
      <dsp:spPr>
        <a:xfrm>
          <a:off x="2488902" y="1625181"/>
          <a:ext cx="211058" cy="24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237109"/>
            <a:satOff val="500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2488902" y="1674561"/>
        <a:ext cx="147741" cy="148139"/>
      </dsp:txXfrm>
    </dsp:sp>
    <dsp:sp modelId="{8C9D1D8A-EB67-4A27-9725-D2F5E62D4719}">
      <dsp:nvSpPr>
        <dsp:cNvPr id="0" name=""/>
        <dsp:cNvSpPr/>
      </dsp:nvSpPr>
      <dsp:spPr>
        <a:xfrm>
          <a:off x="2787570" y="1239961"/>
          <a:ext cx="995560" cy="1017338"/>
        </a:xfrm>
        <a:prstGeom prst="roundRect">
          <a:avLst>
            <a:gd name="adj" fmla="val 10000"/>
          </a:avLst>
        </a:prstGeom>
        <a:solidFill>
          <a:schemeClr val="accent2">
            <a:hueOff val="5179375"/>
            <a:satOff val="801"/>
            <a:lumOff val="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Sending rays to scene</a:t>
          </a:r>
        </a:p>
      </dsp:txBody>
      <dsp:txXfrm>
        <a:off x="2816729" y="1269120"/>
        <a:ext cx="937242" cy="959020"/>
      </dsp:txXfrm>
    </dsp:sp>
    <dsp:sp modelId="{6A2D3660-F14F-463F-8A97-1D70CC24D020}">
      <dsp:nvSpPr>
        <dsp:cNvPr id="0" name=""/>
        <dsp:cNvSpPr/>
      </dsp:nvSpPr>
      <dsp:spPr>
        <a:xfrm>
          <a:off x="3882687" y="1625181"/>
          <a:ext cx="211058" cy="24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474219"/>
            <a:satOff val="1001"/>
            <a:lumOff val="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3882687" y="1674561"/>
        <a:ext cx="147741" cy="148139"/>
      </dsp:txXfrm>
    </dsp:sp>
    <dsp:sp modelId="{0A480D13-C98C-4934-BEB4-5BF63530AC25}">
      <dsp:nvSpPr>
        <dsp:cNvPr id="0" name=""/>
        <dsp:cNvSpPr/>
      </dsp:nvSpPr>
      <dsp:spPr>
        <a:xfrm>
          <a:off x="4181356" y="1239961"/>
          <a:ext cx="995560" cy="1017338"/>
        </a:xfrm>
        <a:prstGeom prst="roundRect">
          <a:avLst>
            <a:gd name="adj" fmla="val 10000"/>
          </a:avLst>
        </a:prstGeom>
        <a:solidFill>
          <a:schemeClr val="accent2">
            <a:hueOff val="7769063"/>
            <a:satOff val="1201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Finding if rays hits the objects</a:t>
          </a:r>
        </a:p>
      </dsp:txBody>
      <dsp:txXfrm>
        <a:off x="4210515" y="1269120"/>
        <a:ext cx="937242" cy="959020"/>
      </dsp:txXfrm>
    </dsp:sp>
    <dsp:sp modelId="{F80C223E-16CC-4681-A963-B514E202D33A}">
      <dsp:nvSpPr>
        <dsp:cNvPr id="0" name=""/>
        <dsp:cNvSpPr/>
      </dsp:nvSpPr>
      <dsp:spPr>
        <a:xfrm>
          <a:off x="5276473" y="1625181"/>
          <a:ext cx="211058" cy="24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9711328"/>
            <a:satOff val="1501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5276473" y="1674561"/>
        <a:ext cx="147741" cy="148139"/>
      </dsp:txXfrm>
    </dsp:sp>
    <dsp:sp modelId="{358F8506-0D71-465E-AF58-4272229C3D44}">
      <dsp:nvSpPr>
        <dsp:cNvPr id="0" name=""/>
        <dsp:cNvSpPr/>
      </dsp:nvSpPr>
      <dsp:spPr>
        <a:xfrm>
          <a:off x="5575141" y="1239961"/>
          <a:ext cx="995560" cy="1017338"/>
        </a:xfrm>
        <a:prstGeom prst="roundRect">
          <a:avLst>
            <a:gd name="adj" fmla="val 10000"/>
          </a:avLst>
        </a:prstGeom>
        <a:solidFill>
          <a:schemeClr val="accent2">
            <a:hueOff val="10358751"/>
            <a:satOff val="1602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Colouring and reflections</a:t>
          </a:r>
        </a:p>
      </dsp:txBody>
      <dsp:txXfrm>
        <a:off x="5604300" y="1269120"/>
        <a:ext cx="937242" cy="959020"/>
      </dsp:txXfrm>
    </dsp:sp>
    <dsp:sp modelId="{7C8BAB34-9F37-4C94-B03B-3F231940D9C9}">
      <dsp:nvSpPr>
        <dsp:cNvPr id="0" name=""/>
        <dsp:cNvSpPr/>
      </dsp:nvSpPr>
      <dsp:spPr>
        <a:xfrm>
          <a:off x="6670258" y="1625181"/>
          <a:ext cx="211058" cy="2468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6670258" y="1674561"/>
        <a:ext cx="147741" cy="148139"/>
      </dsp:txXfrm>
    </dsp:sp>
    <dsp:sp modelId="{754895BB-0072-4497-A04D-F60BAB54B530}">
      <dsp:nvSpPr>
        <dsp:cNvPr id="0" name=""/>
        <dsp:cNvSpPr/>
      </dsp:nvSpPr>
      <dsp:spPr>
        <a:xfrm>
          <a:off x="6968926" y="1239961"/>
          <a:ext cx="995560" cy="1017338"/>
        </a:xfrm>
        <a:prstGeom prst="roundRect">
          <a:avLst>
            <a:gd name="adj" fmla="val 10000"/>
          </a:avLst>
        </a:prstGeom>
        <a:solidFill>
          <a:schemeClr val="accent2">
            <a:hueOff val="12948438"/>
            <a:satOff val="2002"/>
            <a:lumOff val="78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Generating image</a:t>
          </a:r>
        </a:p>
      </dsp:txBody>
      <dsp:txXfrm>
        <a:off x="6998085" y="1269120"/>
        <a:ext cx="937242" cy="959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4-05-05T13:20:16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1527 14188 0</inkml:trace>
  <inkml:trace contextRef="#ctx0" brushRef="#br0" timeOffset="3380.74">15774 13567 0</inkml:trace>
  <inkml:trace contextRef="#ctx0" brushRef="#br0" timeOffset="4180.63">15774 13567 0,'-85'84'141,"57"1"-126,0-57-15,0 1 16,28 27-1,-29 29 1,-27 0 0,56-29-1,-28 1 1,-1-1 0,29-27-1,0-1-15,0 0 16,0 0-1,-28 1 1,0 55 0,28-27 15,0-29-31,-28-28 0,28 29 16,0 27-1,0 1-15,0 27 31,0 29-15,0-56 0,0-1-1,0-27-15,0 27 16,0-27 0,84 84 15,1-29-16,-57-55 1,85 27 0,1 1-1,-30-57-15,1 28 16,254 28 0,-56-56-1,169 29 1,-169-29-1,226-57 1,-170 29 0,-169-29-16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93" r:id="rId6"/>
    <p:sldLayoutId id="2147483685" r:id="rId7"/>
    <p:sldLayoutId id="2147483686" r:id="rId8"/>
    <p:sldLayoutId id="2147483687" r:id="rId9"/>
    <p:sldLayoutId id="2147483694" r:id="rId10"/>
    <p:sldLayoutId id="2147483688" r:id="rId11"/>
    <p:sldLayoutId id="2147483689" r:id="rId12"/>
    <p:sldLayoutId id="2147483695" r:id="rId13"/>
    <p:sldLayoutId id="2147483691" r:id="rId14"/>
    <p:sldLayoutId id="2147483692" r:id="rId15"/>
    <p:sldLayoutId id="2147483696" r:id="rId16"/>
    <p:sldLayoutId id="2147483676" r:id="rId17"/>
    <p:sldLayoutId id="2147483656" r:id="rId18"/>
    <p:sldLayoutId id="2147483657" r:id="rId19"/>
    <p:sldLayoutId id="2147483658" r:id="rId20"/>
    <p:sldLayoutId id="2147483659" r:id="rId21"/>
  </p:sldLayoutIdLst>
  <p:transition spd="slow">
    <p:push dir="u"/>
  </p:transition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Ray tracer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F1CC39B-F559-F381-C1C4-F2227D657391}"/>
              </a:ext>
            </a:extLst>
          </p:cNvPr>
          <p:cNvSpPr txBox="1">
            <a:spLocks/>
          </p:cNvSpPr>
          <p:nvPr/>
        </p:nvSpPr>
        <p:spPr>
          <a:xfrm>
            <a:off x="6884376" y="5943600"/>
            <a:ext cx="3815861" cy="766971"/>
          </a:xfrm>
          <a:prstGeom prst="rect">
            <a:avLst/>
          </a:prstGeom>
        </p:spPr>
        <p:txBody>
          <a:bodyPr vert="horz" lIns="91440" tIns="0" rIns="91440" bIns="0" rtlCol="0" anchor="ctr" anchorCtr="0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-</a:t>
            </a:r>
            <a:r>
              <a:rPr lang="en-US" dirty="0">
                <a:solidFill>
                  <a:schemeClr val="bg1"/>
                </a:solidFill>
              </a:rPr>
              <a:t>-Neeraj surjaye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5D3D195-CD2D-CC77-B855-ABBB55E3C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14440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B1420-50AE-5E3A-7221-6B022981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39F5B-8AC4-DE77-BEFA-8BF1E768D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4233B9-6C99-A7DC-A16F-54EB17CE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775" y="2582824"/>
            <a:ext cx="4053678" cy="1692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05B31-398A-5338-93FA-8F4D35E1E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776" y="4561093"/>
            <a:ext cx="3949156" cy="1417436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AFD0085A-4114-9FBE-4BAC-528FF75B1B58}"/>
              </a:ext>
            </a:extLst>
          </p:cNvPr>
          <p:cNvSpPr/>
          <p:nvPr/>
        </p:nvSpPr>
        <p:spPr>
          <a:xfrm>
            <a:off x="7220935" y="2673918"/>
            <a:ext cx="3583289" cy="3202514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6901B4-B20B-42B6-81A1-5B1BC147F8C2}"/>
              </a:ext>
            </a:extLst>
          </p:cNvPr>
          <p:cNvCxnSpPr/>
          <p:nvPr/>
        </p:nvCxnSpPr>
        <p:spPr>
          <a:xfrm flipV="1">
            <a:off x="9012115" y="3428999"/>
            <a:ext cx="650631" cy="846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A5CCFE-CB0C-20D4-EDCA-1639B7791BAC}"/>
              </a:ext>
            </a:extLst>
          </p:cNvPr>
          <p:cNvCxnSpPr/>
          <p:nvPr/>
        </p:nvCxnSpPr>
        <p:spPr>
          <a:xfrm flipV="1">
            <a:off x="9012579" y="3596054"/>
            <a:ext cx="1678867" cy="67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5884AD-5123-D518-78EE-A00FB4F55E92}"/>
              </a:ext>
            </a:extLst>
          </p:cNvPr>
          <p:cNvCxnSpPr/>
          <p:nvPr/>
        </p:nvCxnSpPr>
        <p:spPr>
          <a:xfrm>
            <a:off x="9662746" y="3428999"/>
            <a:ext cx="1028700" cy="1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545469-DECD-126A-5575-A7103D903FAC}"/>
              </a:ext>
            </a:extLst>
          </p:cNvPr>
          <p:cNvSpPr txBox="1"/>
          <p:nvPr/>
        </p:nvSpPr>
        <p:spPr>
          <a:xfrm>
            <a:off x="8985506" y="3446584"/>
            <a:ext cx="6506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origin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1A1FC9-7C79-2435-F009-2AC7669024A7}"/>
              </a:ext>
            </a:extLst>
          </p:cNvPr>
          <p:cNvSpPr txBox="1"/>
          <p:nvPr/>
        </p:nvSpPr>
        <p:spPr>
          <a:xfrm>
            <a:off x="9884667" y="3152000"/>
            <a:ext cx="806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Direction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409E0A-5656-7541-97B8-F92649E86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453" y="2587903"/>
            <a:ext cx="1076475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4503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Camera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7F79AC-D5FD-7B33-C06B-EC8A80EE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05675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993DC62-0F70-0B35-6035-CD503A25F852}"/>
              </a:ext>
            </a:extLst>
          </p:cNvPr>
          <p:cNvSpPr/>
          <p:nvPr/>
        </p:nvSpPr>
        <p:spPr>
          <a:xfrm>
            <a:off x="3820258" y="2507060"/>
            <a:ext cx="305683" cy="314867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FFC0C-F86F-AD41-FFDA-62B7ABB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7743-229E-66D0-CD8D-33C211F2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6041349-164B-BC1C-1533-534E20DD2743}"/>
              </a:ext>
            </a:extLst>
          </p:cNvPr>
          <p:cNvSpPr/>
          <p:nvPr/>
        </p:nvSpPr>
        <p:spPr>
          <a:xfrm>
            <a:off x="1186961" y="3762960"/>
            <a:ext cx="193430" cy="19343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78FD74-B46C-93AD-BD93-5AB4FB46395E}"/>
              </a:ext>
            </a:extLst>
          </p:cNvPr>
          <p:cNvSpPr txBox="1"/>
          <p:nvPr/>
        </p:nvSpPr>
        <p:spPr>
          <a:xfrm>
            <a:off x="835269" y="4088275"/>
            <a:ext cx="1037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Origin [0,0,0]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1A6DA-1C40-796F-FBB2-2DB8E6FEA3A6}"/>
              </a:ext>
            </a:extLst>
          </p:cNvPr>
          <p:cNvSpPr/>
          <p:nvPr/>
        </p:nvSpPr>
        <p:spPr>
          <a:xfrm>
            <a:off x="3367454" y="2725467"/>
            <a:ext cx="2919046" cy="2461846"/>
          </a:xfrm>
          <a:prstGeom prst="rect">
            <a:avLst/>
          </a:prstGeom>
          <a:noFill/>
          <a:scene3d>
            <a:camera prst="isometricLeftDown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LeftDown"/>
              <a:lightRig rig="threePt" dir="t"/>
            </a:scene3d>
          </a:bodyPr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B6E6DA1-0ED1-F180-C6FA-4B6EDF4276C0}"/>
              </a:ext>
            </a:extLst>
          </p:cNvPr>
          <p:cNvCxnSpPr>
            <a:cxnSpLocks/>
          </p:cNvCxnSpPr>
          <p:nvPr/>
        </p:nvCxnSpPr>
        <p:spPr>
          <a:xfrm>
            <a:off x="3824654" y="2093577"/>
            <a:ext cx="2118946" cy="1129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00A40A-4EBF-CF26-C9C9-9EBEA01F0BC5}"/>
              </a:ext>
            </a:extLst>
          </p:cNvPr>
          <p:cNvCxnSpPr>
            <a:cxnSpLocks/>
          </p:cNvCxnSpPr>
          <p:nvPr/>
        </p:nvCxnSpPr>
        <p:spPr>
          <a:xfrm flipV="1">
            <a:off x="6084277" y="3636574"/>
            <a:ext cx="0" cy="192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BBE39B-0849-F201-90AE-7114FAE9CA42}"/>
              </a:ext>
            </a:extLst>
          </p:cNvPr>
          <p:cNvCxnSpPr>
            <a:cxnSpLocks/>
          </p:cNvCxnSpPr>
          <p:nvPr/>
        </p:nvCxnSpPr>
        <p:spPr>
          <a:xfrm>
            <a:off x="1468315" y="3859675"/>
            <a:ext cx="3200400" cy="96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20A09D-D6D4-611F-278F-15B14BA80D17}"/>
              </a:ext>
            </a:extLst>
          </p:cNvPr>
          <p:cNvCxnSpPr>
            <a:cxnSpLocks/>
          </p:cNvCxnSpPr>
          <p:nvPr/>
        </p:nvCxnSpPr>
        <p:spPr>
          <a:xfrm flipV="1">
            <a:off x="1468315" y="2326520"/>
            <a:ext cx="2286000" cy="143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CD1BD3C-9F2A-BBB2-DE43-6414FBC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099" y="2607204"/>
            <a:ext cx="4332683" cy="29621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55EA11C-1EF4-C948-9B15-127316288AF9}"/>
              </a:ext>
            </a:extLst>
          </p:cNvPr>
          <p:cNvSpPr txBox="1"/>
          <p:nvPr/>
        </p:nvSpPr>
        <p:spPr>
          <a:xfrm>
            <a:off x="4787410" y="2326520"/>
            <a:ext cx="518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Vu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B77175-8390-0B33-D092-CC09E6FE67F5}"/>
              </a:ext>
            </a:extLst>
          </p:cNvPr>
          <p:cNvSpPr txBox="1"/>
          <p:nvPr/>
        </p:nvSpPr>
        <p:spPr>
          <a:xfrm>
            <a:off x="6162383" y="4365274"/>
            <a:ext cx="518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Vv</a:t>
            </a:r>
            <a:endParaRPr lang="en-IN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14D1D-8832-A1ED-B114-94BDD24F25D2}"/>
              </a:ext>
            </a:extLst>
          </p:cNvPr>
          <p:cNvSpPr txBox="1"/>
          <p:nvPr/>
        </p:nvSpPr>
        <p:spPr>
          <a:xfrm>
            <a:off x="2335682" y="4344907"/>
            <a:ext cx="155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Focal Length (</a:t>
            </a:r>
            <a:r>
              <a:rPr lang="en-IN" sz="1200" dirty="0" err="1"/>
              <a:t>fl</a:t>
            </a:r>
            <a:r>
              <a:rPr lang="en-IN" sz="1200" dirty="0"/>
              <a:t>)</a:t>
            </a:r>
          </a:p>
          <a:p>
            <a:r>
              <a:rPr lang="en-IN" sz="1200" dirty="0"/>
              <a:t>[0,0,(</a:t>
            </a:r>
            <a:r>
              <a:rPr lang="en-IN" sz="1200" dirty="0" err="1"/>
              <a:t>len</a:t>
            </a:r>
            <a:r>
              <a:rPr lang="en-IN" sz="1200" dirty="0"/>
              <a:t>)]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D17B3E-B305-FBA5-35A7-74B447307561}"/>
              </a:ext>
            </a:extLst>
          </p:cNvPr>
          <p:cNvSpPr txBox="1"/>
          <p:nvPr/>
        </p:nvSpPr>
        <p:spPr>
          <a:xfrm>
            <a:off x="800101" y="1852195"/>
            <a:ext cx="30245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Top Left Corner = </a:t>
            </a:r>
            <a:r>
              <a:rPr lang="en-IN" sz="1200" dirty="0" err="1"/>
              <a:t>fl</a:t>
            </a:r>
            <a:r>
              <a:rPr lang="en-IN" sz="1200" dirty="0"/>
              <a:t> – (Vu / 2) + (</a:t>
            </a:r>
            <a:r>
              <a:rPr lang="en-IN" sz="1200" dirty="0" err="1"/>
              <a:t>Vv</a:t>
            </a:r>
            <a:r>
              <a:rPr lang="en-IN" sz="1200" dirty="0"/>
              <a:t> / 2)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6DA2C7-709C-C8E1-35A5-24D2E623A87F}"/>
              </a:ext>
            </a:extLst>
          </p:cNvPr>
          <p:cNvCxnSpPr/>
          <p:nvPr/>
        </p:nvCxnSpPr>
        <p:spPr>
          <a:xfrm flipH="1" flipV="1">
            <a:off x="3824654" y="3525715"/>
            <a:ext cx="782515" cy="43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B5737F-EE39-092F-2C4A-3C6ED264E1ED}"/>
              </a:ext>
            </a:extLst>
          </p:cNvPr>
          <p:cNvCxnSpPr/>
          <p:nvPr/>
        </p:nvCxnSpPr>
        <p:spPr>
          <a:xfrm flipV="1">
            <a:off x="3893968" y="251460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AFCFCA-F9A3-9C81-2526-DD27C5866AF2}"/>
              </a:ext>
            </a:extLst>
          </p:cNvPr>
          <p:cNvSpPr txBox="1"/>
          <p:nvPr/>
        </p:nvSpPr>
        <p:spPr>
          <a:xfrm>
            <a:off x="7280031" y="5829300"/>
            <a:ext cx="381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Del U = Vu / pixel width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C1AB09-9FF8-BE18-8120-4A3713E79854}"/>
              </a:ext>
            </a:extLst>
          </p:cNvPr>
          <p:cNvSpPr/>
          <p:nvPr/>
        </p:nvSpPr>
        <p:spPr>
          <a:xfrm>
            <a:off x="4108355" y="2684561"/>
            <a:ext cx="305683" cy="314867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8FA049-D956-F506-D3A9-C3E01BA29A2A}"/>
              </a:ext>
            </a:extLst>
          </p:cNvPr>
          <p:cNvSpPr/>
          <p:nvPr/>
        </p:nvSpPr>
        <p:spPr>
          <a:xfrm>
            <a:off x="4391908" y="2851191"/>
            <a:ext cx="305683" cy="314867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A5CA2D-DBA8-18D8-A5EB-921817F42A8A}"/>
              </a:ext>
            </a:extLst>
          </p:cNvPr>
          <p:cNvSpPr/>
          <p:nvPr/>
        </p:nvSpPr>
        <p:spPr>
          <a:xfrm>
            <a:off x="4675461" y="3008624"/>
            <a:ext cx="305683" cy="314867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8596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C0C-F86F-AD41-FFDA-62B7ABB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7743-229E-66D0-CD8D-33C211F2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D1BD3C-9F2A-BBB2-DE43-6414FBC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60" y="2689266"/>
            <a:ext cx="4332683" cy="296214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AFCFCA-F9A3-9C81-2526-DD27C5866AF2}"/>
              </a:ext>
            </a:extLst>
          </p:cNvPr>
          <p:cNvSpPr txBox="1"/>
          <p:nvPr/>
        </p:nvSpPr>
        <p:spPr>
          <a:xfrm>
            <a:off x="13176739" y="6040315"/>
            <a:ext cx="381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/>
              <a:t>Del U = Vu / pixel width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1CA669-7BB7-9C06-73AA-4D111F4D2567}"/>
              </a:ext>
            </a:extLst>
          </p:cNvPr>
          <p:cNvGrpSpPr/>
          <p:nvPr/>
        </p:nvGrpSpPr>
        <p:grpSpPr>
          <a:xfrm>
            <a:off x="-1415560" y="1781857"/>
            <a:ext cx="14579551" cy="9090787"/>
            <a:chOff x="800101" y="1852195"/>
            <a:chExt cx="5881029" cy="37098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93DC62-0F70-0B35-6035-CD503A25F852}"/>
                </a:ext>
              </a:extLst>
            </p:cNvPr>
            <p:cNvSpPr/>
            <p:nvPr/>
          </p:nvSpPr>
          <p:spPr>
            <a:xfrm>
              <a:off x="3820258" y="2507060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041349-164B-BC1C-1533-534E20DD2743}"/>
                </a:ext>
              </a:extLst>
            </p:cNvPr>
            <p:cNvSpPr/>
            <p:nvPr/>
          </p:nvSpPr>
          <p:spPr>
            <a:xfrm>
              <a:off x="1186961" y="3762960"/>
              <a:ext cx="193430" cy="1934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8FD74-B46C-93AD-BD93-5AB4FB46395E}"/>
                </a:ext>
              </a:extLst>
            </p:cNvPr>
            <p:cNvSpPr txBox="1"/>
            <p:nvPr/>
          </p:nvSpPr>
          <p:spPr>
            <a:xfrm>
              <a:off x="835269" y="4088275"/>
              <a:ext cx="1037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/>
                <a:t>Origin [0,0,0]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1A6DA-1C40-796F-FBB2-2DB8E6FEA3A6}"/>
                </a:ext>
              </a:extLst>
            </p:cNvPr>
            <p:cNvSpPr/>
            <p:nvPr/>
          </p:nvSpPr>
          <p:spPr>
            <a:xfrm>
              <a:off x="3367454" y="2725467"/>
              <a:ext cx="2919046" cy="2461846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LeftDown"/>
                <a:lightRig rig="threePt" dir="t"/>
              </a:scene3d>
            </a:bodyPr>
            <a:lstStyle/>
            <a:p>
              <a:pPr algn="ctr"/>
              <a:endParaRPr lang="en-IN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6E6DA1-0ED1-F180-C6FA-4B6EDF4276C0}"/>
                </a:ext>
              </a:extLst>
            </p:cNvPr>
            <p:cNvCxnSpPr>
              <a:cxnSpLocks/>
            </p:cNvCxnSpPr>
            <p:nvPr/>
          </p:nvCxnSpPr>
          <p:spPr>
            <a:xfrm>
              <a:off x="3824654" y="2093577"/>
              <a:ext cx="2118946" cy="1129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400A40A-4EBF-CF26-C9C9-9EBEA01F0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277" y="3636574"/>
              <a:ext cx="0" cy="192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BBE39B-0849-F201-90AE-7114FAE9CA42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15" y="3859675"/>
              <a:ext cx="3200400" cy="96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720A09D-D6D4-611F-278F-15B14BA80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315" y="2326520"/>
              <a:ext cx="2286000" cy="143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EA11C-1EF4-C948-9B15-127316288AF9}"/>
                </a:ext>
              </a:extLst>
            </p:cNvPr>
            <p:cNvSpPr txBox="1"/>
            <p:nvPr/>
          </p:nvSpPr>
          <p:spPr>
            <a:xfrm>
              <a:off x="4787410" y="2326520"/>
              <a:ext cx="518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Vu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B77175-8390-0B33-D092-CC09E6FE67F5}"/>
                </a:ext>
              </a:extLst>
            </p:cNvPr>
            <p:cNvSpPr txBox="1"/>
            <p:nvPr/>
          </p:nvSpPr>
          <p:spPr>
            <a:xfrm>
              <a:off x="6162383" y="4365274"/>
              <a:ext cx="518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err="1"/>
                <a:t>Vv</a:t>
              </a:r>
              <a:endParaRPr lang="en-IN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D14D1D-8832-A1ED-B114-94BDD24F25D2}"/>
                </a:ext>
              </a:extLst>
            </p:cNvPr>
            <p:cNvSpPr txBox="1"/>
            <p:nvPr/>
          </p:nvSpPr>
          <p:spPr>
            <a:xfrm>
              <a:off x="2335682" y="4344907"/>
              <a:ext cx="1558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Focal Length (</a:t>
              </a:r>
              <a:r>
                <a:rPr lang="en-IN" sz="1200" err="1"/>
                <a:t>fl</a:t>
              </a:r>
              <a:r>
                <a:rPr lang="en-IN" sz="1200"/>
                <a:t>)</a:t>
              </a:r>
            </a:p>
            <a:p>
              <a:r>
                <a:rPr lang="en-IN" sz="1200"/>
                <a:t>[0,0,(</a:t>
              </a:r>
              <a:r>
                <a:rPr lang="en-IN" sz="1200" err="1"/>
                <a:t>len</a:t>
              </a:r>
              <a:r>
                <a:rPr lang="en-IN" sz="1200"/>
                <a:t>)]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D17B3E-B305-FBA5-35A7-74B447307561}"/>
                </a:ext>
              </a:extLst>
            </p:cNvPr>
            <p:cNvSpPr txBox="1"/>
            <p:nvPr/>
          </p:nvSpPr>
          <p:spPr>
            <a:xfrm>
              <a:off x="800101" y="1852195"/>
              <a:ext cx="3024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/>
                <a:t>Top Left Corner = </a:t>
              </a:r>
              <a:r>
                <a:rPr lang="en-IN" sz="1200" err="1"/>
                <a:t>fl</a:t>
              </a:r>
              <a:r>
                <a:rPr lang="en-IN" sz="1200"/>
                <a:t> – (Vu / 2) + (</a:t>
              </a:r>
              <a:r>
                <a:rPr lang="en-IN" sz="1200" err="1"/>
                <a:t>Vv</a:t>
              </a:r>
              <a:r>
                <a:rPr lang="en-IN" sz="1200"/>
                <a:t> / 2)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6DA2C7-709C-C8E1-35A5-24D2E623A87F}"/>
                </a:ext>
              </a:extLst>
            </p:cNvPr>
            <p:cNvCxnSpPr/>
            <p:nvPr/>
          </p:nvCxnSpPr>
          <p:spPr>
            <a:xfrm flipH="1" flipV="1">
              <a:off x="3824654" y="3525715"/>
              <a:ext cx="782515" cy="430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B5737F-EE39-092F-2C4A-3C6ED264E1ED}"/>
                </a:ext>
              </a:extLst>
            </p:cNvPr>
            <p:cNvCxnSpPr/>
            <p:nvPr/>
          </p:nvCxnSpPr>
          <p:spPr>
            <a:xfrm flipV="1">
              <a:off x="3893968" y="2514600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C1AB09-9FF8-BE18-8120-4A3713E79854}"/>
                </a:ext>
              </a:extLst>
            </p:cNvPr>
            <p:cNvSpPr/>
            <p:nvPr/>
          </p:nvSpPr>
          <p:spPr>
            <a:xfrm>
              <a:off x="4108355" y="2684561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8FA049-D956-F506-D3A9-C3E01BA29A2A}"/>
                </a:ext>
              </a:extLst>
            </p:cNvPr>
            <p:cNvSpPr/>
            <p:nvPr/>
          </p:nvSpPr>
          <p:spPr>
            <a:xfrm>
              <a:off x="4391908" y="2851191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4A5CA2D-DBA8-18D8-A5EB-921817F42A8A}"/>
                </a:ext>
              </a:extLst>
            </p:cNvPr>
            <p:cNvSpPr/>
            <p:nvPr/>
          </p:nvSpPr>
          <p:spPr>
            <a:xfrm>
              <a:off x="4675461" y="3008624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DBFD3D-9012-2FD8-4805-3D5C6FE43BAA}"/>
              </a:ext>
            </a:extLst>
          </p:cNvPr>
          <p:cNvCxnSpPr>
            <a:cxnSpLocks/>
          </p:cNvCxnSpPr>
          <p:nvPr/>
        </p:nvCxnSpPr>
        <p:spPr>
          <a:xfrm>
            <a:off x="5591441" y="3011670"/>
            <a:ext cx="439962" cy="277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A3A093-EB21-2DD5-A633-F04AF8701433}"/>
              </a:ext>
            </a:extLst>
          </p:cNvPr>
          <p:cNvCxnSpPr/>
          <p:nvPr/>
        </p:nvCxnSpPr>
        <p:spPr>
          <a:xfrm>
            <a:off x="5981681" y="3410433"/>
            <a:ext cx="0" cy="43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7">
            <a:extLst>
              <a:ext uri="{FF2B5EF4-FFF2-40B4-BE49-F238E27FC236}">
                <a16:creationId xmlns:a16="http://schemas.microsoft.com/office/drawing/2014/main" id="{45F3BF4C-00A9-E621-C563-57DCA0F4E670}"/>
              </a:ext>
            </a:extLst>
          </p:cNvPr>
          <p:cNvSpPr txBox="1"/>
          <p:nvPr/>
        </p:nvSpPr>
        <p:spPr>
          <a:xfrm>
            <a:off x="5683025" y="2970579"/>
            <a:ext cx="494131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/>
              <a:t>del Vu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E5FF76FD-DCB4-D487-5476-B6373057C5D9}"/>
              </a:ext>
            </a:extLst>
          </p:cNvPr>
          <p:cNvSpPr txBox="1"/>
          <p:nvPr/>
        </p:nvSpPr>
        <p:spPr>
          <a:xfrm>
            <a:off x="5910542" y="3573812"/>
            <a:ext cx="49413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800"/>
              <a:t>del </a:t>
            </a:r>
            <a:r>
              <a:rPr lang="en-IN" sz="800" err="1"/>
              <a:t>Vv</a:t>
            </a:r>
            <a:endParaRPr lang="en-IN" sz="800"/>
          </a:p>
          <a:p>
            <a:endParaRPr lang="en-IN" sz="800"/>
          </a:p>
        </p:txBody>
      </p:sp>
    </p:spTree>
    <p:extLst>
      <p:ext uri="{BB962C8B-B14F-4D97-AF65-F5344CB8AC3E}">
        <p14:creationId xmlns:p14="http://schemas.microsoft.com/office/powerpoint/2010/main" val="103281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C0C-F86F-AD41-FFDA-62B7ABB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7743-229E-66D0-CD8D-33C211F2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D1BD3C-9F2A-BBB2-DE43-6414FBC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81" y="2971800"/>
            <a:ext cx="4332683" cy="29621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2B77175-8390-0B33-D092-CC09E6FE67F5}"/>
              </a:ext>
            </a:extLst>
          </p:cNvPr>
          <p:cNvSpPr txBox="1"/>
          <p:nvPr/>
        </p:nvSpPr>
        <p:spPr>
          <a:xfrm>
            <a:off x="4881251" y="4549951"/>
            <a:ext cx="518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Vv</a:t>
            </a:r>
            <a:endParaRPr lang="en-IN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FCFCA-F9A3-9C81-2526-DD27C5866AF2}"/>
              </a:ext>
            </a:extLst>
          </p:cNvPr>
          <p:cNvSpPr txBox="1"/>
          <p:nvPr/>
        </p:nvSpPr>
        <p:spPr>
          <a:xfrm>
            <a:off x="7280031" y="5829300"/>
            <a:ext cx="381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Del U = Vu / pixel width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E8D7A7-E6E1-55FC-26BD-CBAE6487E017}"/>
              </a:ext>
            </a:extLst>
          </p:cNvPr>
          <p:cNvGrpSpPr/>
          <p:nvPr/>
        </p:nvGrpSpPr>
        <p:grpSpPr>
          <a:xfrm>
            <a:off x="-4405678" y="990771"/>
            <a:ext cx="17960675" cy="12805709"/>
            <a:chOff x="800101" y="1852195"/>
            <a:chExt cx="5486399" cy="37098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93DC62-0F70-0B35-6035-CD503A25F852}"/>
                </a:ext>
              </a:extLst>
            </p:cNvPr>
            <p:cNvSpPr/>
            <p:nvPr/>
          </p:nvSpPr>
          <p:spPr>
            <a:xfrm>
              <a:off x="3835826" y="2533414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041349-164B-BC1C-1533-534E20DD2743}"/>
                </a:ext>
              </a:extLst>
            </p:cNvPr>
            <p:cNvSpPr/>
            <p:nvPr/>
          </p:nvSpPr>
          <p:spPr>
            <a:xfrm>
              <a:off x="1186961" y="3762960"/>
              <a:ext cx="193430" cy="1934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8FD74-B46C-93AD-BD93-5AB4FB46395E}"/>
                </a:ext>
              </a:extLst>
            </p:cNvPr>
            <p:cNvSpPr txBox="1"/>
            <p:nvPr/>
          </p:nvSpPr>
          <p:spPr>
            <a:xfrm>
              <a:off x="835269" y="4088275"/>
              <a:ext cx="1037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Origin [0,0,0]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1A6DA-1C40-796F-FBB2-2DB8E6FEA3A6}"/>
                </a:ext>
              </a:extLst>
            </p:cNvPr>
            <p:cNvSpPr/>
            <p:nvPr/>
          </p:nvSpPr>
          <p:spPr>
            <a:xfrm>
              <a:off x="3367454" y="2725467"/>
              <a:ext cx="2919046" cy="2461846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LeftDown"/>
                <a:lightRig rig="threePt" dir="t"/>
              </a:scene3d>
            </a:bodyPr>
            <a:lstStyle/>
            <a:p>
              <a:pPr algn="ctr"/>
              <a:endParaRPr lang="en-IN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6E6DA1-0ED1-F180-C6FA-4B6EDF4276C0}"/>
                </a:ext>
              </a:extLst>
            </p:cNvPr>
            <p:cNvCxnSpPr>
              <a:cxnSpLocks/>
            </p:cNvCxnSpPr>
            <p:nvPr/>
          </p:nvCxnSpPr>
          <p:spPr>
            <a:xfrm>
              <a:off x="3824654" y="2093577"/>
              <a:ext cx="2118946" cy="1129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400A40A-4EBF-CF26-C9C9-9EBEA01F0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277" y="3636574"/>
              <a:ext cx="0" cy="192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BBE39B-0849-F201-90AE-7114FAE9CA42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15" y="3859675"/>
              <a:ext cx="3200400" cy="96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720A09D-D6D4-611F-278F-15B14BA80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315" y="2326520"/>
              <a:ext cx="2286000" cy="143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EA11C-1EF4-C948-9B15-127316288AF9}"/>
                </a:ext>
              </a:extLst>
            </p:cNvPr>
            <p:cNvSpPr txBox="1"/>
            <p:nvPr/>
          </p:nvSpPr>
          <p:spPr>
            <a:xfrm>
              <a:off x="4787410" y="2326520"/>
              <a:ext cx="518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Vu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D14D1D-8832-A1ED-B114-94BDD24F25D2}"/>
                </a:ext>
              </a:extLst>
            </p:cNvPr>
            <p:cNvSpPr txBox="1"/>
            <p:nvPr/>
          </p:nvSpPr>
          <p:spPr>
            <a:xfrm>
              <a:off x="2335682" y="4344907"/>
              <a:ext cx="1558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Focal Length (</a:t>
              </a:r>
              <a:r>
                <a:rPr lang="en-IN" sz="1200" dirty="0" err="1"/>
                <a:t>fl</a:t>
              </a:r>
              <a:r>
                <a:rPr lang="en-IN" sz="1200" dirty="0"/>
                <a:t>)</a:t>
              </a:r>
            </a:p>
            <a:p>
              <a:r>
                <a:rPr lang="en-IN" sz="1200" dirty="0"/>
                <a:t>[0,0,(</a:t>
              </a:r>
              <a:r>
                <a:rPr lang="en-IN" sz="1200" dirty="0" err="1"/>
                <a:t>len</a:t>
              </a:r>
              <a:r>
                <a:rPr lang="en-IN" sz="1200" dirty="0"/>
                <a:t>)]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D17B3E-B305-FBA5-35A7-74B447307561}"/>
                </a:ext>
              </a:extLst>
            </p:cNvPr>
            <p:cNvSpPr txBox="1"/>
            <p:nvPr/>
          </p:nvSpPr>
          <p:spPr>
            <a:xfrm>
              <a:off x="800101" y="1852195"/>
              <a:ext cx="3024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Top Left Corner = </a:t>
              </a:r>
              <a:r>
                <a:rPr lang="en-IN" sz="1200" dirty="0" err="1"/>
                <a:t>fl</a:t>
              </a:r>
              <a:r>
                <a:rPr lang="en-IN" sz="1200" dirty="0"/>
                <a:t> – (Vu / 2) + (</a:t>
              </a:r>
              <a:r>
                <a:rPr lang="en-IN" sz="1200" dirty="0" err="1"/>
                <a:t>Vv</a:t>
              </a:r>
              <a:r>
                <a:rPr lang="en-IN" sz="1200" dirty="0"/>
                <a:t> / 2)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6DA2C7-709C-C8E1-35A5-24D2E623A87F}"/>
                </a:ext>
              </a:extLst>
            </p:cNvPr>
            <p:cNvCxnSpPr/>
            <p:nvPr/>
          </p:nvCxnSpPr>
          <p:spPr>
            <a:xfrm flipH="1" flipV="1">
              <a:off x="3824654" y="3525715"/>
              <a:ext cx="782515" cy="430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B5737F-EE39-092F-2C4A-3C6ED264E1ED}"/>
                </a:ext>
              </a:extLst>
            </p:cNvPr>
            <p:cNvCxnSpPr/>
            <p:nvPr/>
          </p:nvCxnSpPr>
          <p:spPr>
            <a:xfrm flipV="1">
              <a:off x="3824654" y="2426112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C1AB09-9FF8-BE18-8120-4A3713E79854}"/>
                </a:ext>
              </a:extLst>
            </p:cNvPr>
            <p:cNvSpPr/>
            <p:nvPr/>
          </p:nvSpPr>
          <p:spPr>
            <a:xfrm>
              <a:off x="4108355" y="2684561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8FA049-D956-F506-D3A9-C3E01BA29A2A}"/>
                </a:ext>
              </a:extLst>
            </p:cNvPr>
            <p:cNvSpPr/>
            <p:nvPr/>
          </p:nvSpPr>
          <p:spPr>
            <a:xfrm>
              <a:off x="4391908" y="2851191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4A5CA2D-DBA8-18D8-A5EB-921817F42A8A}"/>
                </a:ext>
              </a:extLst>
            </p:cNvPr>
            <p:cNvSpPr/>
            <p:nvPr/>
          </p:nvSpPr>
          <p:spPr>
            <a:xfrm>
              <a:off x="4675461" y="3008624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BFD3D-9012-2FD8-4805-3D5C6FE43BAA}"/>
              </a:ext>
            </a:extLst>
          </p:cNvPr>
          <p:cNvCxnSpPr>
            <a:cxnSpLocks/>
          </p:cNvCxnSpPr>
          <p:nvPr/>
        </p:nvCxnSpPr>
        <p:spPr>
          <a:xfrm>
            <a:off x="5591441" y="3011670"/>
            <a:ext cx="439962" cy="277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A3A093-EB21-2DD5-A633-F04AF8701433}"/>
              </a:ext>
            </a:extLst>
          </p:cNvPr>
          <p:cNvCxnSpPr/>
          <p:nvPr/>
        </p:nvCxnSpPr>
        <p:spPr>
          <a:xfrm>
            <a:off x="5981681" y="3410433"/>
            <a:ext cx="0" cy="43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F3BF4C-00A9-E621-C563-57DCA0F4E670}"/>
              </a:ext>
            </a:extLst>
          </p:cNvPr>
          <p:cNvSpPr txBox="1"/>
          <p:nvPr/>
        </p:nvSpPr>
        <p:spPr>
          <a:xfrm>
            <a:off x="5683025" y="2970579"/>
            <a:ext cx="494131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lang="en-IN" sz="800" dirty="0"/>
              <a:t>del Vu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F76FD-DCB4-D487-5476-B6373057C5D9}"/>
              </a:ext>
            </a:extLst>
          </p:cNvPr>
          <p:cNvSpPr txBox="1"/>
          <p:nvPr/>
        </p:nvSpPr>
        <p:spPr>
          <a:xfrm>
            <a:off x="5910542" y="3573812"/>
            <a:ext cx="49413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lang="en-IN" sz="800" dirty="0"/>
              <a:t>del </a:t>
            </a:r>
            <a:r>
              <a:rPr lang="en-IN" sz="800" dirty="0" err="1"/>
              <a:t>Vv</a:t>
            </a:r>
            <a:endParaRPr lang="en-IN" sz="800" dirty="0"/>
          </a:p>
          <a:p>
            <a:endParaRPr lang="en-IN" sz="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21E738-2CE6-2906-CDB4-5CAA111E8ADE}"/>
              </a:ext>
            </a:extLst>
          </p:cNvPr>
          <p:cNvSpPr/>
          <p:nvPr/>
        </p:nvSpPr>
        <p:spPr>
          <a:xfrm>
            <a:off x="5515510" y="4398565"/>
            <a:ext cx="1000706" cy="1086849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EB8370A-CFC4-34B1-0652-B22F4139C6B8}"/>
              </a:ext>
            </a:extLst>
          </p:cNvPr>
          <p:cNvSpPr/>
          <p:nvPr/>
        </p:nvSpPr>
        <p:spPr>
          <a:xfrm>
            <a:off x="6404673" y="4882882"/>
            <a:ext cx="1000706" cy="1086849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6253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C0C-F86F-AD41-FFDA-62B7ABB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7743-229E-66D0-CD8D-33C211F2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D1BD3C-9F2A-BBB2-DE43-6414FBC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81" y="2971800"/>
            <a:ext cx="4332683" cy="296214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2B77175-8390-0B33-D092-CC09E6FE67F5}"/>
              </a:ext>
            </a:extLst>
          </p:cNvPr>
          <p:cNvSpPr txBox="1"/>
          <p:nvPr/>
        </p:nvSpPr>
        <p:spPr>
          <a:xfrm>
            <a:off x="4881251" y="4549951"/>
            <a:ext cx="5187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err="1"/>
              <a:t>Vv</a:t>
            </a:r>
            <a:endParaRPr lang="en-IN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AFCFCA-F9A3-9C81-2526-DD27C5866AF2}"/>
              </a:ext>
            </a:extLst>
          </p:cNvPr>
          <p:cNvSpPr txBox="1"/>
          <p:nvPr/>
        </p:nvSpPr>
        <p:spPr>
          <a:xfrm>
            <a:off x="7280031" y="5829300"/>
            <a:ext cx="3815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Del U = Vu / pixel width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E8D7A7-E6E1-55FC-26BD-CBAE6487E017}"/>
              </a:ext>
            </a:extLst>
          </p:cNvPr>
          <p:cNvGrpSpPr/>
          <p:nvPr/>
        </p:nvGrpSpPr>
        <p:grpSpPr>
          <a:xfrm>
            <a:off x="-4405678" y="990771"/>
            <a:ext cx="17960675" cy="12805709"/>
            <a:chOff x="800101" y="1852195"/>
            <a:chExt cx="5486399" cy="370989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93DC62-0F70-0B35-6035-CD503A25F852}"/>
                </a:ext>
              </a:extLst>
            </p:cNvPr>
            <p:cNvSpPr/>
            <p:nvPr/>
          </p:nvSpPr>
          <p:spPr>
            <a:xfrm>
              <a:off x="3835826" y="2533414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6041349-164B-BC1C-1533-534E20DD2743}"/>
                </a:ext>
              </a:extLst>
            </p:cNvPr>
            <p:cNvSpPr/>
            <p:nvPr/>
          </p:nvSpPr>
          <p:spPr>
            <a:xfrm>
              <a:off x="1186961" y="3762960"/>
              <a:ext cx="193430" cy="19343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8FD74-B46C-93AD-BD93-5AB4FB46395E}"/>
                </a:ext>
              </a:extLst>
            </p:cNvPr>
            <p:cNvSpPr txBox="1"/>
            <p:nvPr/>
          </p:nvSpPr>
          <p:spPr>
            <a:xfrm>
              <a:off x="835269" y="4088275"/>
              <a:ext cx="1037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Origin [0,0,0]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D1A6DA-1C40-796F-FBB2-2DB8E6FEA3A6}"/>
                </a:ext>
              </a:extLst>
            </p:cNvPr>
            <p:cNvSpPr/>
            <p:nvPr/>
          </p:nvSpPr>
          <p:spPr>
            <a:xfrm>
              <a:off x="3367454" y="2725467"/>
              <a:ext cx="2919046" cy="2461846"/>
            </a:xfrm>
            <a:prstGeom prst="rect">
              <a:avLst/>
            </a:prstGeom>
            <a:noFill/>
            <a:scene3d>
              <a:camera prst="isometricLeftDown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LeftDown"/>
                <a:lightRig rig="threePt" dir="t"/>
              </a:scene3d>
            </a:bodyPr>
            <a:lstStyle/>
            <a:p>
              <a:pPr algn="ctr"/>
              <a:endParaRPr lang="en-IN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B6E6DA1-0ED1-F180-C6FA-4B6EDF4276C0}"/>
                </a:ext>
              </a:extLst>
            </p:cNvPr>
            <p:cNvCxnSpPr>
              <a:cxnSpLocks/>
            </p:cNvCxnSpPr>
            <p:nvPr/>
          </p:nvCxnSpPr>
          <p:spPr>
            <a:xfrm>
              <a:off x="3824654" y="2093577"/>
              <a:ext cx="2118946" cy="1129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400A40A-4EBF-CF26-C9C9-9EBEA01F0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84277" y="3636574"/>
              <a:ext cx="0" cy="19255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3BBE39B-0849-F201-90AE-7114FAE9CA42}"/>
                </a:ext>
              </a:extLst>
            </p:cNvPr>
            <p:cNvCxnSpPr>
              <a:cxnSpLocks/>
            </p:cNvCxnSpPr>
            <p:nvPr/>
          </p:nvCxnSpPr>
          <p:spPr>
            <a:xfrm>
              <a:off x="1468315" y="3859675"/>
              <a:ext cx="3200400" cy="96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720A09D-D6D4-611F-278F-15B14BA80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8315" y="2326520"/>
              <a:ext cx="2286000" cy="14364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5EA11C-1EF4-C948-9B15-127316288AF9}"/>
                </a:ext>
              </a:extLst>
            </p:cNvPr>
            <p:cNvSpPr txBox="1"/>
            <p:nvPr/>
          </p:nvSpPr>
          <p:spPr>
            <a:xfrm>
              <a:off x="4787410" y="2326520"/>
              <a:ext cx="5187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Vu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D14D1D-8832-A1ED-B114-94BDD24F25D2}"/>
                </a:ext>
              </a:extLst>
            </p:cNvPr>
            <p:cNvSpPr txBox="1"/>
            <p:nvPr/>
          </p:nvSpPr>
          <p:spPr>
            <a:xfrm>
              <a:off x="2335682" y="4344907"/>
              <a:ext cx="15582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Focal Length (</a:t>
              </a:r>
              <a:r>
                <a:rPr lang="en-IN" sz="1200" dirty="0" err="1"/>
                <a:t>fl</a:t>
              </a:r>
              <a:r>
                <a:rPr lang="en-IN" sz="1200" dirty="0"/>
                <a:t>)</a:t>
              </a:r>
            </a:p>
            <a:p>
              <a:r>
                <a:rPr lang="en-IN" sz="1200" dirty="0"/>
                <a:t>[0,0,(</a:t>
              </a:r>
              <a:r>
                <a:rPr lang="en-IN" sz="1200" dirty="0" err="1"/>
                <a:t>len</a:t>
              </a:r>
              <a:r>
                <a:rPr lang="en-IN" sz="1200" dirty="0"/>
                <a:t>)]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D17B3E-B305-FBA5-35A7-74B447307561}"/>
                </a:ext>
              </a:extLst>
            </p:cNvPr>
            <p:cNvSpPr txBox="1"/>
            <p:nvPr/>
          </p:nvSpPr>
          <p:spPr>
            <a:xfrm>
              <a:off x="800101" y="1852195"/>
              <a:ext cx="30245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Top Left Corner = </a:t>
              </a:r>
              <a:r>
                <a:rPr lang="en-IN" sz="1200" dirty="0" err="1"/>
                <a:t>fl</a:t>
              </a:r>
              <a:r>
                <a:rPr lang="en-IN" sz="1200" dirty="0"/>
                <a:t> – (Vu / 2) + (</a:t>
              </a:r>
              <a:r>
                <a:rPr lang="en-IN" sz="1200" dirty="0" err="1"/>
                <a:t>Vv</a:t>
              </a:r>
              <a:r>
                <a:rPr lang="en-IN" sz="1200" dirty="0"/>
                <a:t> / 2)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6DA2C7-709C-C8E1-35A5-24D2E623A87F}"/>
                </a:ext>
              </a:extLst>
            </p:cNvPr>
            <p:cNvCxnSpPr/>
            <p:nvPr/>
          </p:nvCxnSpPr>
          <p:spPr>
            <a:xfrm flipH="1" flipV="1">
              <a:off x="3824654" y="3525715"/>
              <a:ext cx="782515" cy="430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3B5737F-EE39-092F-2C4A-3C6ED264E1ED}"/>
                </a:ext>
              </a:extLst>
            </p:cNvPr>
            <p:cNvCxnSpPr/>
            <p:nvPr/>
          </p:nvCxnSpPr>
          <p:spPr>
            <a:xfrm flipV="1">
              <a:off x="3824654" y="2426112"/>
              <a:ext cx="0" cy="9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C1AB09-9FF8-BE18-8120-4A3713E79854}"/>
                </a:ext>
              </a:extLst>
            </p:cNvPr>
            <p:cNvSpPr/>
            <p:nvPr/>
          </p:nvSpPr>
          <p:spPr>
            <a:xfrm>
              <a:off x="4108355" y="2684561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E8FA049-D956-F506-D3A9-C3E01BA29A2A}"/>
                </a:ext>
              </a:extLst>
            </p:cNvPr>
            <p:cNvSpPr/>
            <p:nvPr/>
          </p:nvSpPr>
          <p:spPr>
            <a:xfrm>
              <a:off x="4391908" y="2851191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4A5CA2D-DBA8-18D8-A5EB-921817F42A8A}"/>
                </a:ext>
              </a:extLst>
            </p:cNvPr>
            <p:cNvSpPr/>
            <p:nvPr/>
          </p:nvSpPr>
          <p:spPr>
            <a:xfrm>
              <a:off x="4675461" y="3008624"/>
              <a:ext cx="305683" cy="31486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DBFD3D-9012-2FD8-4805-3D5C6FE43BAA}"/>
              </a:ext>
            </a:extLst>
          </p:cNvPr>
          <p:cNvCxnSpPr>
            <a:cxnSpLocks/>
          </p:cNvCxnSpPr>
          <p:nvPr/>
        </p:nvCxnSpPr>
        <p:spPr>
          <a:xfrm>
            <a:off x="5591441" y="3011670"/>
            <a:ext cx="439962" cy="277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A3A093-EB21-2DD5-A633-F04AF8701433}"/>
              </a:ext>
            </a:extLst>
          </p:cNvPr>
          <p:cNvCxnSpPr/>
          <p:nvPr/>
        </p:nvCxnSpPr>
        <p:spPr>
          <a:xfrm>
            <a:off x="5981681" y="3410433"/>
            <a:ext cx="0" cy="43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5F3BF4C-00A9-E621-C563-57DCA0F4E670}"/>
              </a:ext>
            </a:extLst>
          </p:cNvPr>
          <p:cNvSpPr txBox="1"/>
          <p:nvPr/>
        </p:nvSpPr>
        <p:spPr>
          <a:xfrm>
            <a:off x="5683025" y="2970579"/>
            <a:ext cx="494131" cy="21544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lang="en-IN" sz="800" dirty="0"/>
              <a:t>del Vu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F76FD-DCB4-D487-5476-B6373057C5D9}"/>
              </a:ext>
            </a:extLst>
          </p:cNvPr>
          <p:cNvSpPr txBox="1"/>
          <p:nvPr/>
        </p:nvSpPr>
        <p:spPr>
          <a:xfrm>
            <a:off x="5910542" y="3573812"/>
            <a:ext cx="494131" cy="338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LeftDown"/>
              <a:lightRig rig="threePt" dir="t"/>
            </a:scene3d>
          </a:bodyPr>
          <a:lstStyle/>
          <a:p>
            <a:r>
              <a:rPr lang="en-IN" sz="800" dirty="0"/>
              <a:t>del </a:t>
            </a:r>
            <a:r>
              <a:rPr lang="en-IN" sz="800" dirty="0" err="1"/>
              <a:t>Vv</a:t>
            </a:r>
            <a:endParaRPr lang="en-IN" sz="800" dirty="0"/>
          </a:p>
          <a:p>
            <a:endParaRPr lang="en-IN" sz="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21E738-2CE6-2906-CDB4-5CAA111E8ADE}"/>
              </a:ext>
            </a:extLst>
          </p:cNvPr>
          <p:cNvSpPr/>
          <p:nvPr/>
        </p:nvSpPr>
        <p:spPr>
          <a:xfrm>
            <a:off x="5515510" y="4398565"/>
            <a:ext cx="1000706" cy="1086849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EB8370A-CFC4-34B1-0652-B22F4139C6B8}"/>
              </a:ext>
            </a:extLst>
          </p:cNvPr>
          <p:cNvSpPr/>
          <p:nvPr/>
        </p:nvSpPr>
        <p:spPr>
          <a:xfrm>
            <a:off x="6404673" y="4882882"/>
            <a:ext cx="1000706" cy="1086849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202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C0C-F86F-AD41-FFDA-62B7ABB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7743-229E-66D0-CD8D-33C211F2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D1BD3C-9F2A-BBB2-DE43-6414FBC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81" y="2971800"/>
            <a:ext cx="4332683" cy="2962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15E6A-13AD-AC66-E6F5-8B9F9033EEF6}"/>
              </a:ext>
            </a:extLst>
          </p:cNvPr>
          <p:cNvGrpSpPr/>
          <p:nvPr/>
        </p:nvGrpSpPr>
        <p:grpSpPr>
          <a:xfrm>
            <a:off x="-1401128" y="1147054"/>
            <a:ext cx="10052844" cy="5305702"/>
            <a:chOff x="-18630294" y="-3190308"/>
            <a:chExt cx="32185291" cy="169867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E8D7A7-E6E1-55FC-26BD-CBAE6487E017}"/>
                </a:ext>
              </a:extLst>
            </p:cNvPr>
            <p:cNvGrpSpPr/>
            <p:nvPr/>
          </p:nvGrpSpPr>
          <p:grpSpPr>
            <a:xfrm>
              <a:off x="-18630294" y="-3190308"/>
              <a:ext cx="32185291" cy="16986788"/>
              <a:chOff x="-3545054" y="640910"/>
              <a:chExt cx="9831554" cy="492118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93DC62-0F70-0B35-6035-CD503A25F852}"/>
                  </a:ext>
                </a:extLst>
              </p:cNvPr>
              <p:cNvSpPr/>
              <p:nvPr/>
            </p:nvSpPr>
            <p:spPr>
              <a:xfrm>
                <a:off x="3835826" y="2533414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041349-164B-BC1C-1533-534E20DD2743}"/>
                  </a:ext>
                </a:extLst>
              </p:cNvPr>
              <p:cNvSpPr/>
              <p:nvPr/>
            </p:nvSpPr>
            <p:spPr>
              <a:xfrm>
                <a:off x="1186961" y="3762960"/>
                <a:ext cx="193430" cy="1934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78FD74-B46C-93AD-BD93-5AB4FB46395E}"/>
                  </a:ext>
                </a:extLst>
              </p:cNvPr>
              <p:cNvSpPr txBox="1"/>
              <p:nvPr/>
            </p:nvSpPr>
            <p:spPr>
              <a:xfrm>
                <a:off x="835269" y="4088275"/>
                <a:ext cx="10374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Origin [0,0,0]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D1A6DA-1C40-796F-FBB2-2DB8E6FEA3A6}"/>
                  </a:ext>
                </a:extLst>
              </p:cNvPr>
              <p:cNvSpPr/>
              <p:nvPr/>
            </p:nvSpPr>
            <p:spPr>
              <a:xfrm>
                <a:off x="3367454" y="2725467"/>
                <a:ext cx="2919046" cy="2461846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LeftDown"/>
                  <a:lightRig rig="threePt" dir="t"/>
                </a:scene3d>
              </a:bodyPr>
              <a:lstStyle/>
              <a:p>
                <a:pPr algn="ctr"/>
                <a:endParaRPr lang="en-IN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B6E6DA1-0ED1-F180-C6FA-4B6EDF427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4654" y="2093577"/>
                <a:ext cx="2118946" cy="11297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00A40A-4EBF-CF26-C9C9-9EBEA01F0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4277" y="3636574"/>
                <a:ext cx="0" cy="19255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3BBE39B-0849-F201-90AE-7114FAE9C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545054" y="1202155"/>
                <a:ext cx="3200400" cy="96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720A09D-D6D4-611F-278F-15B14BA80D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01524" y="640910"/>
                <a:ext cx="2286000" cy="1436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5EA11C-1EF4-C948-9B15-127316288AF9}"/>
                  </a:ext>
                </a:extLst>
              </p:cNvPr>
              <p:cNvSpPr txBox="1"/>
              <p:nvPr/>
            </p:nvSpPr>
            <p:spPr>
              <a:xfrm>
                <a:off x="4787410" y="2326520"/>
                <a:ext cx="518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/>
                  <a:t>Vu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14D1D-8832-A1ED-B114-94BDD24F25D2}"/>
                  </a:ext>
                </a:extLst>
              </p:cNvPr>
              <p:cNvSpPr txBox="1"/>
              <p:nvPr/>
            </p:nvSpPr>
            <p:spPr>
              <a:xfrm>
                <a:off x="2335682" y="4344907"/>
                <a:ext cx="1558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/>
                  <a:t>Focal Length (</a:t>
                </a:r>
                <a:r>
                  <a:rPr lang="en-IN" sz="1200" dirty="0" err="1"/>
                  <a:t>fl</a:t>
                </a:r>
                <a:r>
                  <a:rPr lang="en-IN" sz="1200" dirty="0"/>
                  <a:t>)</a:t>
                </a:r>
              </a:p>
              <a:p>
                <a:r>
                  <a:rPr lang="en-IN" sz="1200" dirty="0"/>
                  <a:t>[0,0,(</a:t>
                </a:r>
                <a:r>
                  <a:rPr lang="en-IN" sz="1200" dirty="0" err="1"/>
                  <a:t>len</a:t>
                </a:r>
                <a:r>
                  <a:rPr lang="en-IN" sz="1200" dirty="0"/>
                  <a:t>)]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96DA2C7-709C-C8E1-35A5-24D2E623A87F}"/>
                  </a:ext>
                </a:extLst>
              </p:cNvPr>
              <p:cNvCxnSpPr/>
              <p:nvPr/>
            </p:nvCxnSpPr>
            <p:spPr>
              <a:xfrm flipH="1" flipV="1">
                <a:off x="3824654" y="3525715"/>
                <a:ext cx="782515" cy="430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3B5737F-EE39-092F-2C4A-3C6ED264E1ED}"/>
                  </a:ext>
                </a:extLst>
              </p:cNvPr>
              <p:cNvCxnSpPr/>
              <p:nvPr/>
            </p:nvCxnSpPr>
            <p:spPr>
              <a:xfrm flipV="1">
                <a:off x="-1944852" y="3402475"/>
                <a:ext cx="0" cy="914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1AB09-9FF8-BE18-8120-4A3713E79854}"/>
                  </a:ext>
                </a:extLst>
              </p:cNvPr>
              <p:cNvSpPr/>
              <p:nvPr/>
            </p:nvSpPr>
            <p:spPr>
              <a:xfrm>
                <a:off x="4108355" y="2684561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E8FA049-D956-F506-D3A9-C3E01BA29A2A}"/>
                  </a:ext>
                </a:extLst>
              </p:cNvPr>
              <p:cNvSpPr/>
              <p:nvPr/>
            </p:nvSpPr>
            <p:spPr>
              <a:xfrm>
                <a:off x="4391908" y="2851191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A5CA2D-DBA8-18D8-A5EB-921817F42A8A}"/>
                  </a:ext>
                </a:extLst>
              </p:cNvPr>
              <p:cNvSpPr/>
              <p:nvPr/>
            </p:nvSpPr>
            <p:spPr>
              <a:xfrm>
                <a:off x="4675461" y="3008624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907AF7-5853-9E9D-0F71-B0E610BB0093}"/>
                </a:ext>
              </a:extLst>
            </p:cNvPr>
            <p:cNvGrpSpPr/>
            <p:nvPr/>
          </p:nvGrpSpPr>
          <p:grpSpPr>
            <a:xfrm>
              <a:off x="-13879475" y="1654690"/>
              <a:ext cx="24975367" cy="10065576"/>
              <a:chOff x="-13879475" y="1654690"/>
              <a:chExt cx="24975367" cy="100655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B77175-8390-0B33-D092-CC09E6FE67F5}"/>
                  </a:ext>
                </a:extLst>
              </p:cNvPr>
              <p:cNvSpPr txBox="1"/>
              <p:nvPr/>
            </p:nvSpPr>
            <p:spPr>
              <a:xfrm>
                <a:off x="-13879475" y="5219456"/>
                <a:ext cx="1764817" cy="88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err="1"/>
                  <a:t>Vv</a:t>
                </a:r>
                <a:endParaRPr lang="en-IN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AFCFCA-F9A3-9C81-2526-DD27C5866AF2}"/>
                  </a:ext>
                </a:extLst>
              </p:cNvPr>
              <p:cNvSpPr txBox="1"/>
              <p:nvPr/>
            </p:nvSpPr>
            <p:spPr>
              <a:xfrm>
                <a:off x="7280031" y="5829300"/>
                <a:ext cx="3815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/>
                  <a:t>Del U = Vu / pixel width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FDBFD3D-9012-2FD8-4805-3D5C6FE43B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477327" y="11443019"/>
                <a:ext cx="439962" cy="277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A3A093-EB21-2DD5-A633-F04AF8701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391758" y="10174374"/>
                <a:ext cx="0" cy="4349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F3BF4C-00A9-E621-C563-57DCA0F4E670}"/>
                  </a:ext>
                </a:extLst>
              </p:cNvPr>
              <p:cNvSpPr txBox="1"/>
              <p:nvPr/>
            </p:nvSpPr>
            <p:spPr>
              <a:xfrm>
                <a:off x="-13638823" y="3648465"/>
                <a:ext cx="494130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LeftDown"/>
                  <a:lightRig rig="threePt" dir="t"/>
                </a:scene3d>
              </a:bodyPr>
              <a:lstStyle/>
              <a:p>
                <a:r>
                  <a:rPr lang="en-IN" sz="800" dirty="0"/>
                  <a:t>del Vu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FF76FD-DCB4-D487-5476-B6373057C5D9}"/>
                  </a:ext>
                </a:extLst>
              </p:cNvPr>
              <p:cNvSpPr txBox="1"/>
              <p:nvPr/>
            </p:nvSpPr>
            <p:spPr>
              <a:xfrm>
                <a:off x="-13638823" y="1654690"/>
                <a:ext cx="494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LeftDown"/>
                  <a:lightRig rig="threePt" dir="t"/>
                </a:scene3d>
              </a:bodyPr>
              <a:lstStyle/>
              <a:p>
                <a:r>
                  <a:rPr lang="en-IN" sz="800" dirty="0"/>
                  <a:t>del </a:t>
                </a:r>
                <a:r>
                  <a:rPr lang="en-IN" sz="800" dirty="0" err="1"/>
                  <a:t>Vv</a:t>
                </a:r>
                <a:endParaRPr lang="en-IN" sz="800" dirty="0"/>
              </a:p>
              <a:p>
                <a:endParaRPr lang="en-IN" sz="8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D21E738-2CE6-2906-CDB4-5CAA111E8ADE}"/>
                  </a:ext>
                </a:extLst>
              </p:cNvPr>
              <p:cNvSpPr/>
              <p:nvPr/>
            </p:nvSpPr>
            <p:spPr>
              <a:xfrm>
                <a:off x="5515510" y="4398565"/>
                <a:ext cx="1000706" cy="1086849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EB8370A-CFC4-34B1-0652-B22F4139C6B8}"/>
                  </a:ext>
                </a:extLst>
              </p:cNvPr>
              <p:cNvSpPr/>
              <p:nvPr/>
            </p:nvSpPr>
            <p:spPr>
              <a:xfrm>
                <a:off x="6404673" y="4882882"/>
                <a:ext cx="1000706" cy="1086849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7AABB60-07E8-331A-7156-2DBB01BE3BEE}"/>
              </a:ext>
            </a:extLst>
          </p:cNvPr>
          <p:cNvSpPr/>
          <p:nvPr/>
        </p:nvSpPr>
        <p:spPr>
          <a:xfrm>
            <a:off x="7883632" y="1648211"/>
            <a:ext cx="1964788" cy="18363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EBA065-9597-4E57-B0CC-E8147168197A}"/>
              </a:ext>
            </a:extLst>
          </p:cNvPr>
          <p:cNvCxnSpPr>
            <a:cxnSpLocks/>
          </p:cNvCxnSpPr>
          <p:nvPr/>
        </p:nvCxnSpPr>
        <p:spPr>
          <a:xfrm flipV="1">
            <a:off x="3579904" y="2419583"/>
            <a:ext cx="4863702" cy="216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8200B18-10D9-C802-DEA7-797D6C932E5B}"/>
              </a:ext>
            </a:extLst>
          </p:cNvPr>
          <p:cNvSpPr/>
          <p:nvPr/>
        </p:nvSpPr>
        <p:spPr>
          <a:xfrm>
            <a:off x="9249866" y="3004240"/>
            <a:ext cx="730626" cy="682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4DA6EE-B59D-B9C9-CD53-CFA10B24E62F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635180" y="2695732"/>
            <a:ext cx="5042751" cy="192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EDE4A0-AA7D-9E81-97FC-92FEE99F62C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36288" y="3467096"/>
            <a:ext cx="5851552" cy="104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3DA0EA-C777-9318-74ED-2F6FCC8C9C21}"/>
              </a:ext>
            </a:extLst>
          </p:cNvPr>
          <p:cNvCxnSpPr>
            <a:cxnSpLocks/>
            <a:stCxn id="5" idx="4"/>
          </p:cNvCxnSpPr>
          <p:nvPr/>
        </p:nvCxnSpPr>
        <p:spPr>
          <a:xfrm flipV="1">
            <a:off x="3536288" y="3004240"/>
            <a:ext cx="5436403" cy="171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976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FC0C-F86F-AD41-FFDA-62B7ABB2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7743-229E-66D0-CD8D-33C211F2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CD1BD3C-9F2A-BBB2-DE43-6414FBCAC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281" y="2971800"/>
            <a:ext cx="4332683" cy="29621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2E15E6A-13AD-AC66-E6F5-8B9F9033EEF6}"/>
              </a:ext>
            </a:extLst>
          </p:cNvPr>
          <p:cNvGrpSpPr/>
          <p:nvPr/>
        </p:nvGrpSpPr>
        <p:grpSpPr>
          <a:xfrm>
            <a:off x="-1401128" y="1147054"/>
            <a:ext cx="10052844" cy="5305702"/>
            <a:chOff x="-18630294" y="-3190308"/>
            <a:chExt cx="32185291" cy="1698678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E8D7A7-E6E1-55FC-26BD-CBAE6487E017}"/>
                </a:ext>
              </a:extLst>
            </p:cNvPr>
            <p:cNvGrpSpPr/>
            <p:nvPr/>
          </p:nvGrpSpPr>
          <p:grpSpPr>
            <a:xfrm>
              <a:off x="-18630294" y="-3190308"/>
              <a:ext cx="32185291" cy="16986788"/>
              <a:chOff x="-3545054" y="640910"/>
              <a:chExt cx="9831554" cy="492118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993DC62-0F70-0B35-6035-CD503A25F852}"/>
                  </a:ext>
                </a:extLst>
              </p:cNvPr>
              <p:cNvSpPr/>
              <p:nvPr/>
            </p:nvSpPr>
            <p:spPr>
              <a:xfrm>
                <a:off x="3835826" y="2533414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6041349-164B-BC1C-1533-534E20DD2743}"/>
                  </a:ext>
                </a:extLst>
              </p:cNvPr>
              <p:cNvSpPr/>
              <p:nvPr/>
            </p:nvSpPr>
            <p:spPr>
              <a:xfrm>
                <a:off x="1186961" y="3762960"/>
                <a:ext cx="193430" cy="19343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78FD74-B46C-93AD-BD93-5AB4FB46395E}"/>
                  </a:ext>
                </a:extLst>
              </p:cNvPr>
              <p:cNvSpPr txBox="1"/>
              <p:nvPr/>
            </p:nvSpPr>
            <p:spPr>
              <a:xfrm>
                <a:off x="835269" y="4088275"/>
                <a:ext cx="10374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Origin [0,0,0]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3D1A6DA-1C40-796F-FBB2-2DB8E6FEA3A6}"/>
                  </a:ext>
                </a:extLst>
              </p:cNvPr>
              <p:cNvSpPr/>
              <p:nvPr/>
            </p:nvSpPr>
            <p:spPr>
              <a:xfrm>
                <a:off x="3367454" y="2725467"/>
                <a:ext cx="2919046" cy="2461846"/>
              </a:xfrm>
              <a:prstGeom prst="rect">
                <a:avLst/>
              </a:prstGeom>
              <a:noFill/>
              <a:scene3d>
                <a:camera prst="isometricLeftDown"/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LeftDown"/>
                  <a:lightRig rig="threePt" dir="t"/>
                </a:scene3d>
              </a:bodyPr>
              <a:lstStyle/>
              <a:p>
                <a:pPr algn="ctr"/>
                <a:endParaRPr lang="en-IN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BB6E6DA1-0ED1-F180-C6FA-4B6EDF427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4654" y="2093577"/>
                <a:ext cx="2118946" cy="11297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400A40A-4EBF-CF26-C9C9-9EBEA01F0B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4277" y="3636574"/>
                <a:ext cx="0" cy="19255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23BBE39B-0849-F201-90AE-7114FAE9CA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3545054" y="1202155"/>
                <a:ext cx="3200400" cy="96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720A09D-D6D4-611F-278F-15B14BA80D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901524" y="640910"/>
                <a:ext cx="2286000" cy="14364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5EA11C-1EF4-C948-9B15-127316288AF9}"/>
                  </a:ext>
                </a:extLst>
              </p:cNvPr>
              <p:cNvSpPr txBox="1"/>
              <p:nvPr/>
            </p:nvSpPr>
            <p:spPr>
              <a:xfrm>
                <a:off x="4787410" y="2326520"/>
                <a:ext cx="51874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/>
                  <a:t>Vu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D14D1D-8832-A1ED-B114-94BDD24F25D2}"/>
                  </a:ext>
                </a:extLst>
              </p:cNvPr>
              <p:cNvSpPr txBox="1"/>
              <p:nvPr/>
            </p:nvSpPr>
            <p:spPr>
              <a:xfrm>
                <a:off x="2335682" y="4344907"/>
                <a:ext cx="15582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/>
                  <a:t>Focal Length (</a:t>
                </a:r>
                <a:r>
                  <a:rPr lang="en-IN" sz="1200" dirty="0" err="1"/>
                  <a:t>fl</a:t>
                </a:r>
                <a:r>
                  <a:rPr lang="en-IN" sz="1200" dirty="0"/>
                  <a:t>)</a:t>
                </a:r>
              </a:p>
              <a:p>
                <a:r>
                  <a:rPr lang="en-IN" sz="1200" dirty="0"/>
                  <a:t>[0,0,(</a:t>
                </a:r>
                <a:r>
                  <a:rPr lang="en-IN" sz="1200" dirty="0" err="1"/>
                  <a:t>len</a:t>
                </a:r>
                <a:r>
                  <a:rPr lang="en-IN" sz="1200" dirty="0"/>
                  <a:t>)]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096DA2C7-709C-C8E1-35A5-24D2E623A87F}"/>
                  </a:ext>
                </a:extLst>
              </p:cNvPr>
              <p:cNvCxnSpPr/>
              <p:nvPr/>
            </p:nvCxnSpPr>
            <p:spPr>
              <a:xfrm flipH="1" flipV="1">
                <a:off x="3824654" y="3525715"/>
                <a:ext cx="782515" cy="430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83B5737F-EE39-092F-2C4A-3C6ED264E1ED}"/>
                  </a:ext>
                </a:extLst>
              </p:cNvPr>
              <p:cNvCxnSpPr/>
              <p:nvPr/>
            </p:nvCxnSpPr>
            <p:spPr>
              <a:xfrm flipV="1">
                <a:off x="-1944852" y="3402475"/>
                <a:ext cx="0" cy="9144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0C1AB09-9FF8-BE18-8120-4A3713E79854}"/>
                  </a:ext>
                </a:extLst>
              </p:cNvPr>
              <p:cNvSpPr/>
              <p:nvPr/>
            </p:nvSpPr>
            <p:spPr>
              <a:xfrm>
                <a:off x="4108355" y="2684561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1E8FA049-D956-F506-D3A9-C3E01BA29A2A}"/>
                  </a:ext>
                </a:extLst>
              </p:cNvPr>
              <p:cNvSpPr/>
              <p:nvPr/>
            </p:nvSpPr>
            <p:spPr>
              <a:xfrm>
                <a:off x="4391908" y="2851191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4A5CA2D-DBA8-18D8-A5EB-921817F42A8A}"/>
                  </a:ext>
                </a:extLst>
              </p:cNvPr>
              <p:cNvSpPr/>
              <p:nvPr/>
            </p:nvSpPr>
            <p:spPr>
              <a:xfrm>
                <a:off x="4675461" y="3008624"/>
                <a:ext cx="305683" cy="314867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907AF7-5853-9E9D-0F71-B0E610BB0093}"/>
                </a:ext>
              </a:extLst>
            </p:cNvPr>
            <p:cNvGrpSpPr/>
            <p:nvPr/>
          </p:nvGrpSpPr>
          <p:grpSpPr>
            <a:xfrm>
              <a:off x="-13879475" y="1654690"/>
              <a:ext cx="24975367" cy="10065576"/>
              <a:chOff x="-13879475" y="1654690"/>
              <a:chExt cx="24975367" cy="1006557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2B77175-8390-0B33-D092-CC09E6FE67F5}"/>
                  </a:ext>
                </a:extLst>
              </p:cNvPr>
              <p:cNvSpPr txBox="1"/>
              <p:nvPr/>
            </p:nvSpPr>
            <p:spPr>
              <a:xfrm>
                <a:off x="-13879475" y="5219456"/>
                <a:ext cx="1764817" cy="88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 err="1"/>
                  <a:t>Vv</a:t>
                </a:r>
                <a:endParaRPr lang="en-IN" sz="12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AFCFCA-F9A3-9C81-2526-DD27C5866AF2}"/>
                  </a:ext>
                </a:extLst>
              </p:cNvPr>
              <p:cNvSpPr txBox="1"/>
              <p:nvPr/>
            </p:nvSpPr>
            <p:spPr>
              <a:xfrm>
                <a:off x="7280031" y="5829300"/>
                <a:ext cx="3815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/>
                  <a:t>Del U = Vu / pixel width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FDBFD3D-9012-2FD8-4805-3D5C6FE43B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477327" y="11443019"/>
                <a:ext cx="439962" cy="277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EEA3A093-EB21-2DD5-A633-F04AF87014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3391758" y="10174374"/>
                <a:ext cx="0" cy="43490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5F3BF4C-00A9-E621-C563-57DCA0F4E670}"/>
                  </a:ext>
                </a:extLst>
              </p:cNvPr>
              <p:cNvSpPr txBox="1"/>
              <p:nvPr/>
            </p:nvSpPr>
            <p:spPr>
              <a:xfrm>
                <a:off x="-13638823" y="3648465"/>
                <a:ext cx="494130" cy="215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LeftDown"/>
                  <a:lightRig rig="threePt" dir="t"/>
                </a:scene3d>
              </a:bodyPr>
              <a:lstStyle/>
              <a:p>
                <a:r>
                  <a:rPr lang="en-IN" sz="800" dirty="0"/>
                  <a:t>del Vu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FF76FD-DCB4-D487-5476-B6373057C5D9}"/>
                  </a:ext>
                </a:extLst>
              </p:cNvPr>
              <p:cNvSpPr txBox="1"/>
              <p:nvPr/>
            </p:nvSpPr>
            <p:spPr>
              <a:xfrm>
                <a:off x="-13638823" y="1654690"/>
                <a:ext cx="4941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LeftDown"/>
                  <a:lightRig rig="threePt" dir="t"/>
                </a:scene3d>
              </a:bodyPr>
              <a:lstStyle/>
              <a:p>
                <a:r>
                  <a:rPr lang="en-IN" sz="800" dirty="0"/>
                  <a:t>del </a:t>
                </a:r>
                <a:r>
                  <a:rPr lang="en-IN" sz="800" dirty="0" err="1"/>
                  <a:t>Vv</a:t>
                </a:r>
                <a:endParaRPr lang="en-IN" sz="800" dirty="0"/>
              </a:p>
              <a:p>
                <a:endParaRPr lang="en-IN" sz="800" dirty="0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D21E738-2CE6-2906-CDB4-5CAA111E8ADE}"/>
                  </a:ext>
                </a:extLst>
              </p:cNvPr>
              <p:cNvSpPr/>
              <p:nvPr/>
            </p:nvSpPr>
            <p:spPr>
              <a:xfrm>
                <a:off x="5515510" y="4398565"/>
                <a:ext cx="1000706" cy="1086849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EB8370A-CFC4-34B1-0652-B22F4139C6B8}"/>
                  </a:ext>
                </a:extLst>
              </p:cNvPr>
              <p:cNvSpPr/>
              <p:nvPr/>
            </p:nvSpPr>
            <p:spPr>
              <a:xfrm>
                <a:off x="6404673" y="4882882"/>
                <a:ext cx="1000706" cy="1086849"/>
              </a:xfrm>
              <a:prstGeom prst="rect">
                <a:avLst/>
              </a:prstGeom>
              <a:scene3d>
                <a:camera prst="isometricLeftDown"/>
                <a:lightRig rig="threePt" dir="t"/>
              </a:scene3d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27AABB60-07E8-331A-7156-2DBB01BE3BEE}"/>
              </a:ext>
            </a:extLst>
          </p:cNvPr>
          <p:cNvSpPr/>
          <p:nvPr/>
        </p:nvSpPr>
        <p:spPr>
          <a:xfrm>
            <a:off x="7883632" y="1648211"/>
            <a:ext cx="1964788" cy="18363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EBA065-9597-4E57-B0CC-E8147168197A}"/>
              </a:ext>
            </a:extLst>
          </p:cNvPr>
          <p:cNvCxnSpPr>
            <a:cxnSpLocks/>
          </p:cNvCxnSpPr>
          <p:nvPr/>
        </p:nvCxnSpPr>
        <p:spPr>
          <a:xfrm flipV="1">
            <a:off x="3579904" y="2419583"/>
            <a:ext cx="4863702" cy="216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78200B18-10D9-C802-DEA7-797D6C932E5B}"/>
              </a:ext>
            </a:extLst>
          </p:cNvPr>
          <p:cNvSpPr/>
          <p:nvPr/>
        </p:nvSpPr>
        <p:spPr>
          <a:xfrm>
            <a:off x="9249866" y="3004240"/>
            <a:ext cx="730626" cy="6828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4DA6EE-B59D-B9C9-CD53-CFA10B24E62F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635180" y="2695732"/>
            <a:ext cx="5042751" cy="192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EDE4A0-AA7D-9E81-97FC-92FEE99F62C3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36288" y="3467096"/>
            <a:ext cx="5851552" cy="104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63DA0EA-C777-9318-74ED-2F6FCC8C9C21}"/>
              </a:ext>
            </a:extLst>
          </p:cNvPr>
          <p:cNvCxnSpPr>
            <a:cxnSpLocks/>
            <a:stCxn id="5" idx="4"/>
          </p:cNvCxnSpPr>
          <p:nvPr/>
        </p:nvCxnSpPr>
        <p:spPr>
          <a:xfrm flipV="1">
            <a:off x="3536288" y="3004240"/>
            <a:ext cx="5436403" cy="171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3278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 Object Interaction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6D459B-12F3-B9E2-34EF-AD5E5DAB0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590040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VECTORS</a:t>
            </a:r>
          </a:p>
          <a:p>
            <a:r>
              <a:rPr lang="en-US" dirty="0"/>
              <a:t>RENDERING PROESS</a:t>
            </a:r>
          </a:p>
          <a:p>
            <a:r>
              <a:rPr lang="en-US" dirty="0"/>
              <a:t>THE CAMERA</a:t>
            </a:r>
          </a:p>
          <a:p>
            <a:r>
              <a:rPr lang="en-US" dirty="0"/>
              <a:t>THE SPHERE</a:t>
            </a:r>
          </a:p>
          <a:p>
            <a:r>
              <a:rPr lang="en-US" dirty="0"/>
              <a:t>RAY</a:t>
            </a:r>
          </a:p>
          <a:p>
            <a:r>
              <a:rPr lang="en-US" dirty="0"/>
              <a:t>RAY OBJECT INTERACTION</a:t>
            </a:r>
          </a:p>
          <a:p>
            <a:r>
              <a:rPr lang="en-US" dirty="0"/>
              <a:t>MATERIALS</a:t>
            </a:r>
          </a:p>
          <a:p>
            <a:r>
              <a:rPr lang="en-US" dirty="0"/>
              <a:t>ADDING EVERYTHING</a:t>
            </a:r>
          </a:p>
          <a:p>
            <a:r>
              <a:rPr lang="en-US" dirty="0"/>
              <a:t>CODE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FFE0-694F-7130-2037-703EC0A7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 Object interaction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FA103D-9B5F-CE42-4AF6-8FB9AD6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5A5CAA-F53B-32A3-0716-B660149663D0}"/>
              </a:ext>
            </a:extLst>
          </p:cNvPr>
          <p:cNvSpPr txBox="1"/>
          <p:nvPr/>
        </p:nvSpPr>
        <p:spPr>
          <a:xfrm>
            <a:off x="2452116" y="2289602"/>
            <a:ext cx="33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Sphere At arbitrary 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6A0345-E725-B7C0-8150-F328AB5B6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116" y="2837142"/>
            <a:ext cx="4963218" cy="53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079E6-2A54-1A46-1021-342A4FCE9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131" y="2170043"/>
            <a:ext cx="2600688" cy="590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7ABC10-C138-3393-86AA-62532795F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116" y="3564423"/>
            <a:ext cx="6982799" cy="6001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F0663D-23C1-4474-8A08-2A2AAF426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116" y="4358389"/>
            <a:ext cx="3143689" cy="5239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A0F7E1-F63A-E1CD-B7D7-95639410B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116" y="5064106"/>
            <a:ext cx="3743847" cy="714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E6C6BF3-8769-A8DA-4A12-5C9F05C35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491" y="5960350"/>
            <a:ext cx="6839905" cy="571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83F8A14-7B88-E970-64A8-0FC266EDE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6510" y="4974119"/>
            <a:ext cx="4725059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389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4103-D665-0C49-A542-CCE34C2E4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Ray object interaction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D6163A-DCF0-5FB8-0624-7BEA41601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7A5D7-9883-0B72-8C02-A7C07350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495" y="2184850"/>
            <a:ext cx="2362530" cy="924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93E691-24C8-87F2-D8BF-AA3541259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62" y="3428999"/>
            <a:ext cx="4666413" cy="2558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815AAD-09DA-B63E-09A7-43C58132B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2095" y="2287793"/>
            <a:ext cx="1505160" cy="362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533315-0E77-45AB-C4D6-8B51A0ECF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775" y="3769785"/>
            <a:ext cx="4053678" cy="16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840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Surface normal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70477-F4FD-A802-7CE2-9FA8A12AF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53456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CBBBA-4D29-B92E-06D1-30DD1997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Surface normal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8FFE13-6929-C1F5-5B9E-ECC14D50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31750-E933-7A6B-FD1D-D1625316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71" y="2247900"/>
            <a:ext cx="2027082" cy="262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5E01C-D946-C4DC-C376-AA61DB90C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93" y="5099667"/>
            <a:ext cx="3925225" cy="1503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28CA5-6D6A-9D9B-11C0-5E2BEEAE2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257" y="2834934"/>
            <a:ext cx="4227218" cy="226473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B11B51-615E-9BF2-EA0A-E5E07C4459DF}"/>
              </a:ext>
            </a:extLst>
          </p:cNvPr>
          <p:cNvCxnSpPr/>
          <p:nvPr/>
        </p:nvCxnSpPr>
        <p:spPr>
          <a:xfrm flipV="1">
            <a:off x="7640320" y="4053840"/>
            <a:ext cx="0" cy="199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F06C5F-99B3-2B85-F9BD-7B5824622CB5}"/>
              </a:ext>
            </a:extLst>
          </p:cNvPr>
          <p:cNvCxnSpPr/>
          <p:nvPr/>
        </p:nvCxnSpPr>
        <p:spPr>
          <a:xfrm flipV="1">
            <a:off x="7640320" y="3967300"/>
            <a:ext cx="684546" cy="207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23B0019-FE94-5225-01D0-2B428EA562E5}"/>
              </a:ext>
            </a:extLst>
          </p:cNvPr>
          <p:cNvCxnSpPr/>
          <p:nvPr/>
        </p:nvCxnSpPr>
        <p:spPr>
          <a:xfrm flipV="1">
            <a:off x="7559040" y="3429000"/>
            <a:ext cx="765826" cy="25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01D16E8-B698-0FC8-CC59-2CCBDDD67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277" y="2604421"/>
            <a:ext cx="1623979" cy="164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7189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ANTI ALIASING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7D6CCB-9857-5931-831B-50901AEB7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74510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0DD9-C6FF-E4D2-B709-612B6A79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ANTI ALIASING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2B3586-A474-EA7F-08B0-B646B7C3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62D43-7105-4AFE-DF91-0A8AE0E5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23" y="3021755"/>
            <a:ext cx="4199538" cy="2064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43536-85B3-E446-7E6E-03F75CC5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599" y="2584763"/>
            <a:ext cx="5120401" cy="293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530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Materials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B4E27C-1509-342C-F415-830925D42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3874143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Diffuse - Lambertian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8E1627-2633-8295-5C19-848B58564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34673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293A8-2F44-8780-63B5-0D4F2C244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6A6247-DF3E-D6B6-A021-A974625C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34A43-2BEB-3767-C15E-B04ED3CA8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126" y="2278000"/>
            <a:ext cx="3582185" cy="1757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B1C98-C31A-D372-E65C-A06BE4263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03" y="4349007"/>
            <a:ext cx="3022088" cy="1900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B24F4-98DB-F681-35A0-D24C7A4D8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610" y="2093148"/>
            <a:ext cx="2894862" cy="19428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3AB0E5-95AB-1B00-2AC0-E93F8C967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611" y="4262235"/>
            <a:ext cx="2817168" cy="21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94426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F4-A34D-2EE5-3042-F21128E9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C5940-AF84-F036-945C-F7088D66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A44A1-BCB6-E030-5310-39D72F83B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155" y="2600366"/>
            <a:ext cx="6744641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2786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8890-8E34-3BBE-3871-3F019DFCA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-vectors</a:t>
            </a:r>
          </a:p>
        </p:txBody>
      </p:sp>
    </p:spTree>
    <p:extLst>
      <p:ext uri="{BB962C8B-B14F-4D97-AF65-F5344CB8AC3E}">
        <p14:creationId xmlns:p14="http://schemas.microsoft.com/office/powerpoint/2010/main" val="160156562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FC4242-A400-7375-C217-86C77586D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01020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F4-A34D-2EE5-3042-F21128E9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C5940-AF84-F036-945C-F7088D66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773D5-BCBE-801F-731C-123C9AA15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44" y="2270562"/>
            <a:ext cx="3990592" cy="32688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09135-846F-8E60-9F8E-E809EAF3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08" y="3247999"/>
            <a:ext cx="5434473" cy="10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283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F4-A34D-2EE5-3042-F21128E9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C5940-AF84-F036-945C-F7088D66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F0D0E5-1F87-CA1A-EC39-7B3321002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370" y="2494581"/>
            <a:ext cx="5909259" cy="319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1759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Dielectric’s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6EA5D2-175D-E12A-5FB2-D273AEB7D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1153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F4-A34D-2EE5-3042-F21128E9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DiElectric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C5940-AF84-F036-945C-F7088D66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7E3B46-9D04-350B-E735-FE7F7A92B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515" y="2093577"/>
            <a:ext cx="9030960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076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3AF4-A34D-2EE5-3042-F21128E9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DiElectric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2C5940-AF84-F036-945C-F7088D66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54276-1D49-25FB-DEA5-2B18268CC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873261"/>
            <a:ext cx="831648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75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EVERYTING 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F876A7-F0BE-4BCE-482A-752F6A963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24728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BEFB-AC88-B8B7-2B94-FBEA8920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EVERYTING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82E0D-449C-403A-7BE7-9873AC4B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BD2666B8-97FF-6012-645F-2A21DCDBB509}"/>
              </a:ext>
            </a:extLst>
          </p:cNvPr>
          <p:cNvSpPr/>
          <p:nvPr/>
        </p:nvSpPr>
        <p:spPr>
          <a:xfrm rot="14765865">
            <a:off x="1882445" y="4866640"/>
            <a:ext cx="989990" cy="85344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759995-744F-71F4-DD0A-3034D9654C66}"/>
              </a:ext>
            </a:extLst>
          </p:cNvPr>
          <p:cNvSpPr/>
          <p:nvPr/>
        </p:nvSpPr>
        <p:spPr>
          <a:xfrm>
            <a:off x="4101436" y="2123395"/>
            <a:ext cx="844674" cy="812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141DC1E-B150-3860-4B35-AAB3DDB7DC36}"/>
              </a:ext>
            </a:extLst>
          </p:cNvPr>
          <p:cNvSpPr/>
          <p:nvPr/>
        </p:nvSpPr>
        <p:spPr>
          <a:xfrm>
            <a:off x="5249802" y="2616200"/>
            <a:ext cx="844674" cy="812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9CB2830-2ADB-98DE-7BFC-E082789B4B25}"/>
              </a:ext>
            </a:extLst>
          </p:cNvPr>
          <p:cNvSpPr/>
          <p:nvPr/>
        </p:nvSpPr>
        <p:spPr>
          <a:xfrm>
            <a:off x="6820505" y="3341408"/>
            <a:ext cx="2028498" cy="195195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81C603-6A15-D24A-4710-A9D4522F06E6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646680" y="3022600"/>
            <a:ext cx="2603122" cy="179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204689-5565-529D-11CF-703C70D81CD7}"/>
              </a:ext>
            </a:extLst>
          </p:cNvPr>
          <p:cNvCxnSpPr>
            <a:cxnSpLocks/>
          </p:cNvCxnSpPr>
          <p:nvPr/>
        </p:nvCxnSpPr>
        <p:spPr>
          <a:xfrm flipH="1" flipV="1">
            <a:off x="4946110" y="2616200"/>
            <a:ext cx="265970" cy="36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024A63-2395-594B-2730-4F43C72C644F}"/>
              </a:ext>
            </a:extLst>
          </p:cNvPr>
          <p:cNvCxnSpPr>
            <a:cxnSpLocks/>
          </p:cNvCxnSpPr>
          <p:nvPr/>
        </p:nvCxnSpPr>
        <p:spPr>
          <a:xfrm flipV="1">
            <a:off x="4964971" y="1808480"/>
            <a:ext cx="1167227" cy="82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D110BB-65D1-96D8-3F81-55036D5E42D0}"/>
              </a:ext>
            </a:extLst>
          </p:cNvPr>
          <p:cNvCxnSpPr>
            <a:cxnSpLocks/>
          </p:cNvCxnSpPr>
          <p:nvPr/>
        </p:nvCxnSpPr>
        <p:spPr>
          <a:xfrm flipV="1">
            <a:off x="2840423" y="4114800"/>
            <a:ext cx="4027737" cy="125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4B9815-DFD9-EF13-7F78-376E86D614CD}"/>
              </a:ext>
            </a:extLst>
          </p:cNvPr>
          <p:cNvCxnSpPr>
            <a:cxnSpLocks/>
          </p:cNvCxnSpPr>
          <p:nvPr/>
        </p:nvCxnSpPr>
        <p:spPr>
          <a:xfrm>
            <a:off x="6868160" y="4114800"/>
            <a:ext cx="1828800" cy="62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219D15-8518-819E-DA59-F73B577567E1}"/>
              </a:ext>
            </a:extLst>
          </p:cNvPr>
          <p:cNvCxnSpPr>
            <a:cxnSpLocks/>
          </p:cNvCxnSpPr>
          <p:nvPr/>
        </p:nvCxnSpPr>
        <p:spPr>
          <a:xfrm flipV="1">
            <a:off x="8696960" y="3429000"/>
            <a:ext cx="2665984" cy="132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3117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BEFB-AC88-B8B7-2B94-FBEA8920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EVERYTING UP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E82E0D-449C-403A-7BE7-9873AC4B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B06CF-9D9F-4236-93D9-968A067E3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05" y="1984986"/>
            <a:ext cx="8328342" cy="47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66617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8890-8E34-3BBE-3871-3F019DFCA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-code</a:t>
            </a:r>
          </a:p>
        </p:txBody>
      </p:sp>
    </p:spTree>
    <p:extLst>
      <p:ext uri="{BB962C8B-B14F-4D97-AF65-F5344CB8AC3E}">
        <p14:creationId xmlns:p14="http://schemas.microsoft.com/office/powerpoint/2010/main" val="13515254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7E64-C281-14DC-7657-749CD9FC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44394"/>
            <a:ext cx="7965461" cy="994164"/>
          </a:xfrm>
        </p:spPr>
        <p:txBody>
          <a:bodyPr/>
          <a:lstStyle/>
          <a:p>
            <a:r>
              <a:rPr lang="en-IN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92C1-1874-2C85-EACE-AB3D0E5BF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451363"/>
            <a:ext cx="7965460" cy="3497698"/>
          </a:xfrm>
        </p:spPr>
        <p:txBody>
          <a:bodyPr/>
          <a:lstStyle/>
          <a:p>
            <a:r>
              <a:rPr lang="en-US" dirty="0"/>
              <a:t>Have both a magnitude and a direction.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1CA99-4E15-5AD6-5675-DDF9C24A9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770E84-C997-8341-6086-7A87AE6F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90" y="2249755"/>
            <a:ext cx="3110271" cy="15308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5376DA-B173-6997-5FD3-E8A4CDD6D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39" y="3662092"/>
            <a:ext cx="3991523" cy="2738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AAA740-C197-CADB-F7ED-27FFC77BC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214" y="3888635"/>
            <a:ext cx="333422" cy="4096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7E2F30-035D-C7A7-8939-514250BC8B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786" y="5231956"/>
            <a:ext cx="2692144" cy="4214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B26DEA-DC0D-A9B4-542C-38CB8356F45A}"/>
                  </a:ext>
                </a:extLst>
              </p14:cNvPr>
              <p14:cNvContentPartPr/>
              <p14:nvPr/>
            </p14:nvContentPartPr>
            <p14:xfrm>
              <a:off x="549720" y="4884120"/>
              <a:ext cx="6055560" cy="702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B26DEA-DC0D-A9B4-542C-38CB8356F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360" y="4874760"/>
                <a:ext cx="6074280" cy="72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343325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E8890-8E34-3BBE-3871-3F019DFCA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https://github.com/neerajsurjaye/SPRT</a:t>
            </a:r>
          </a:p>
        </p:txBody>
      </p:sp>
    </p:spTree>
    <p:extLst>
      <p:ext uri="{BB962C8B-B14F-4D97-AF65-F5344CB8AC3E}">
        <p14:creationId xmlns:p14="http://schemas.microsoft.com/office/powerpoint/2010/main" val="1784579643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3DE04-79CF-A695-38EE-64837C375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Going </a:t>
            </a:r>
            <a:r>
              <a:rPr lang="en-IN" dirty="0" err="1"/>
              <a:t>foreward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4819A-31CA-8713-CDBB-0953663A9C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Realtime raytracing with </a:t>
            </a:r>
            <a:r>
              <a:rPr lang="en-IN" dirty="0" err="1"/>
              <a:t>gpu</a:t>
            </a:r>
            <a:endParaRPr lang="en-IN" dirty="0"/>
          </a:p>
          <a:p>
            <a:r>
              <a:rPr lang="en-IN" dirty="0"/>
              <a:t>Ui with electron </a:t>
            </a:r>
            <a:r>
              <a:rPr lang="en-IN" dirty="0" err="1"/>
              <a:t>js</a:t>
            </a:r>
            <a:endParaRPr lang="en-IN" dirty="0"/>
          </a:p>
          <a:p>
            <a:r>
              <a:rPr lang="en-IN" dirty="0"/>
              <a:t>More shapes or physics engine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6E069-6A1B-8259-9D55-07A48FA7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630" y="2778369"/>
            <a:ext cx="4753708" cy="26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232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7E64-C281-14DC-7657-749CD9FC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144394"/>
            <a:ext cx="7965461" cy="994164"/>
          </a:xfrm>
        </p:spPr>
        <p:txBody>
          <a:bodyPr/>
          <a:lstStyle/>
          <a:p>
            <a:r>
              <a:rPr lang="en-IN" dirty="0"/>
              <a:t>Vectors -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792C1-1874-2C85-EACE-AB3D0E5BF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1451363"/>
            <a:ext cx="1724266" cy="560743"/>
          </a:xfrm>
        </p:spPr>
        <p:txBody>
          <a:bodyPr/>
          <a:lstStyle/>
          <a:p>
            <a:r>
              <a:rPr lang="en-US" dirty="0"/>
              <a:t>Addition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1CA99-4E15-5AD6-5675-DDF9C24A91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155D7-1958-8156-1D98-19496BB8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65" y="2012106"/>
            <a:ext cx="1724266" cy="16718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E210CE-9F34-F5AA-DB05-299DC901AFAB}"/>
              </a:ext>
            </a:extLst>
          </p:cNvPr>
          <p:cNvSpPr txBox="1">
            <a:spLocks/>
          </p:cNvSpPr>
          <p:nvPr/>
        </p:nvSpPr>
        <p:spPr>
          <a:xfrm>
            <a:off x="6206695" y="1451363"/>
            <a:ext cx="1811889" cy="5607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Subtraction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B2C1604-B315-1FE9-FD5D-36F6C1327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12107"/>
            <a:ext cx="2476500" cy="1816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95EF2E-851D-2EDB-4B88-2A0DD157F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922" y="2012107"/>
            <a:ext cx="2771644" cy="141689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4A95441-7575-5A9E-0BA7-5CE5400F1D40}"/>
              </a:ext>
            </a:extLst>
          </p:cNvPr>
          <p:cNvSpPr txBox="1">
            <a:spLocks/>
          </p:cNvSpPr>
          <p:nvPr/>
        </p:nvSpPr>
        <p:spPr>
          <a:xfrm>
            <a:off x="8952826" y="1460406"/>
            <a:ext cx="1811889" cy="5607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Dot Product</a:t>
            </a:r>
          </a:p>
          <a:p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415224-6FED-E069-9153-D3BF4DDCE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922" y="3609175"/>
            <a:ext cx="2105319" cy="371527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907BCB6-80FD-1F49-2C4E-6FC63C3DDB4D}"/>
              </a:ext>
            </a:extLst>
          </p:cNvPr>
          <p:cNvSpPr txBox="1">
            <a:spLocks/>
          </p:cNvSpPr>
          <p:nvPr/>
        </p:nvSpPr>
        <p:spPr>
          <a:xfrm>
            <a:off x="3460565" y="4417302"/>
            <a:ext cx="1724266" cy="560743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Magnitude</a:t>
            </a:r>
          </a:p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41C2F2-84CB-5950-6322-76253F301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3058" y="4937647"/>
            <a:ext cx="1458300" cy="16345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ACD57D-9325-33E4-6AFD-9A612FB769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4831" y="5711370"/>
            <a:ext cx="154326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77589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 Process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BA9BD3-44F1-00A4-6A38-FD169279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3691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0DF08-BAD1-A3A4-3ECA-E9BDD4ED6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Render Process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70B2BC8-4091-D5A7-F5D3-B2A4CA8E93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55276575"/>
              </p:ext>
            </p:extLst>
          </p:nvPr>
        </p:nvGraphicFramePr>
        <p:xfrm>
          <a:off x="3460750" y="2303463"/>
          <a:ext cx="7964488" cy="3497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CB77AA-E678-B759-46F1-F48608AA8D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388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9B61-4E06-8CE9-6BDC-A1B3CF68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Sphere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8482B6-16BB-DA98-DD33-537C67DC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67822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A8F2-E9F4-EDBE-51BA-52B01967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9F6052-F5E2-D1FC-1045-FCB809BE0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1EBFF-C8F5-D5DC-3C6C-31BD101DB896}"/>
              </a:ext>
            </a:extLst>
          </p:cNvPr>
          <p:cNvSpPr txBox="1"/>
          <p:nvPr/>
        </p:nvSpPr>
        <p:spPr>
          <a:xfrm>
            <a:off x="8992450" y="4862489"/>
            <a:ext cx="2464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x² + y² + z² = r²</a:t>
            </a:r>
            <a:r>
              <a:rPr lang="en-IN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ECEB7F-B256-7590-ACEB-088787B26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3" y="2021671"/>
            <a:ext cx="2608502" cy="2533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2CBAA-E71E-07FA-BAF4-15EEB09DA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6" y="4862489"/>
            <a:ext cx="1276528" cy="333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F0FB9C-86B0-ADFB-763B-5798B7A4C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2120" y="2113935"/>
            <a:ext cx="2905530" cy="2543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38A408A-9EC7-2AA9-D52A-0D4BC3B1E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450" y="1992294"/>
            <a:ext cx="2857662" cy="266444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02BE73-16B8-FA25-FA60-9C1B082224FB}"/>
              </a:ext>
            </a:extLst>
          </p:cNvPr>
          <p:cNvSpPr/>
          <p:nvPr/>
        </p:nvSpPr>
        <p:spPr>
          <a:xfrm>
            <a:off x="6875585" y="3217985"/>
            <a:ext cx="1362807" cy="6418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7661D-6F78-803C-1ACD-B500776EF1AB}"/>
              </a:ext>
            </a:extLst>
          </p:cNvPr>
          <p:cNvSpPr txBox="1"/>
          <p:nvPr/>
        </p:nvSpPr>
        <p:spPr>
          <a:xfrm>
            <a:off x="1626577" y="5627077"/>
            <a:ext cx="319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Equation of circle</a:t>
            </a:r>
          </a:p>
        </p:txBody>
      </p:sp>
    </p:spTree>
    <p:extLst>
      <p:ext uri="{BB962C8B-B14F-4D97-AF65-F5344CB8AC3E}">
        <p14:creationId xmlns:p14="http://schemas.microsoft.com/office/powerpoint/2010/main" val="158786076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{3167FEE3-CD0E-4543-A174-8C18A08ECB79}tf78438558_win32</Template>
  <TotalTime>357</TotalTime>
  <Words>416</Words>
  <Application>Microsoft Office PowerPoint</Application>
  <PresentationFormat>Widescreen</PresentationFormat>
  <Paragraphs>149</Paragraphs>
  <Slides>41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Arial Black</vt:lpstr>
      <vt:lpstr>Calibri</vt:lpstr>
      <vt:lpstr>Sabon Next LT</vt:lpstr>
      <vt:lpstr>Custom</vt:lpstr>
      <vt:lpstr>Ray tracer</vt:lpstr>
      <vt:lpstr>agenda</vt:lpstr>
      <vt:lpstr>VECTORS</vt:lpstr>
      <vt:lpstr>Vectors</vt:lpstr>
      <vt:lpstr>Vectors - Operations</vt:lpstr>
      <vt:lpstr>Render Process</vt:lpstr>
      <vt:lpstr>Render Process</vt:lpstr>
      <vt:lpstr>The Sphere</vt:lpstr>
      <vt:lpstr>Sphere</vt:lpstr>
      <vt:lpstr>Ray</vt:lpstr>
      <vt:lpstr>Ray</vt:lpstr>
      <vt:lpstr>The Camera</vt:lpstr>
      <vt:lpstr>Camera</vt:lpstr>
      <vt:lpstr>Camera</vt:lpstr>
      <vt:lpstr>Camera</vt:lpstr>
      <vt:lpstr>Camera</vt:lpstr>
      <vt:lpstr>Camera</vt:lpstr>
      <vt:lpstr>Camera</vt:lpstr>
      <vt:lpstr>Ray Object Interaction</vt:lpstr>
      <vt:lpstr>Ray Object interaction</vt:lpstr>
      <vt:lpstr>Ray object interaction</vt:lpstr>
      <vt:lpstr>Surface normal</vt:lpstr>
      <vt:lpstr>Surface normal</vt:lpstr>
      <vt:lpstr>ANTI ALIASING</vt:lpstr>
      <vt:lpstr>ANTI ALIASING</vt:lpstr>
      <vt:lpstr>Materials</vt:lpstr>
      <vt:lpstr>Diffuse - Lambertian</vt:lpstr>
      <vt:lpstr>Diffuse</vt:lpstr>
      <vt:lpstr>Diffuse</vt:lpstr>
      <vt:lpstr>Metal</vt:lpstr>
      <vt:lpstr>Metal</vt:lpstr>
      <vt:lpstr>Metal</vt:lpstr>
      <vt:lpstr>Dielectric’s</vt:lpstr>
      <vt:lpstr>DiElectric</vt:lpstr>
      <vt:lpstr>DiElectric</vt:lpstr>
      <vt:lpstr>Adding EVERYTING UP</vt:lpstr>
      <vt:lpstr>ADDING EVERYTING UP</vt:lpstr>
      <vt:lpstr>ADDING EVERYTING UP</vt:lpstr>
      <vt:lpstr>Code</vt:lpstr>
      <vt:lpstr>Source</vt:lpstr>
      <vt:lpstr>Going foreward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Raytracer</dc:title>
  <dc:subject/>
  <dc:creator>Neeraj surjaye</dc:creator>
  <cp:lastModifiedBy>Neeraj surjaye</cp:lastModifiedBy>
  <cp:revision>2</cp:revision>
  <dcterms:created xsi:type="dcterms:W3CDTF">2024-05-05T07:44:22Z</dcterms:created>
  <dcterms:modified xsi:type="dcterms:W3CDTF">2024-05-05T13:46:20Z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